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1"/>
  </p:notesMasterIdLst>
  <p:sldIdLst>
    <p:sldId id="257" r:id="rId2"/>
    <p:sldId id="290" r:id="rId3"/>
    <p:sldId id="259" r:id="rId4"/>
    <p:sldId id="261" r:id="rId5"/>
    <p:sldId id="263" r:id="rId6"/>
    <p:sldId id="296" r:id="rId7"/>
    <p:sldId id="311" r:id="rId8"/>
    <p:sldId id="312" r:id="rId9"/>
    <p:sldId id="297" r:id="rId10"/>
    <p:sldId id="298" r:id="rId11"/>
    <p:sldId id="300" r:id="rId12"/>
    <p:sldId id="302" r:id="rId13"/>
    <p:sldId id="303" r:id="rId14"/>
    <p:sldId id="304" r:id="rId15"/>
    <p:sldId id="305" r:id="rId16"/>
    <p:sldId id="307" r:id="rId17"/>
    <p:sldId id="308" r:id="rId18"/>
    <p:sldId id="310" r:id="rId19"/>
    <p:sldId id="262" r:id="rId20"/>
    <p:sldId id="264" r:id="rId21"/>
    <p:sldId id="293" r:id="rId22"/>
    <p:sldId id="291" r:id="rId23"/>
    <p:sldId id="292" r:id="rId24"/>
    <p:sldId id="269" r:id="rId25"/>
    <p:sldId id="294" r:id="rId26"/>
    <p:sldId id="295" r:id="rId27"/>
    <p:sldId id="271" r:id="rId28"/>
    <p:sldId id="272" r:id="rId29"/>
    <p:sldId id="273" r:id="rId30"/>
  </p:sldIdLst>
  <p:sldSz cx="9144000" cy="6858000" type="screen4x3"/>
  <p:notesSz cx="6858000" cy="9144000"/>
  <p:defaultTextStyle>
    <a:defPPr>
      <a:defRPr lang="en-US"/>
    </a:defPPr>
    <a:lvl1pPr marL="0" algn="l" defTabSz="914400" rtl="0" latinLnBrk="0">
      <a:defRPr sz="1800" kern="1200">
        <a:solidFill>
          <a:schemeClr val="tx1"/>
        </a:solidFill>
        <a:latin typeface="+mn-lt"/>
        <a:ea typeface="+mn-ea"/>
        <a:cs typeface="+mn-cs"/>
      </a:defRPr>
    </a:lvl1pPr>
    <a:lvl2pPr marL="457200" algn="l" defTabSz="914400" rtl="0" latinLnBrk="0">
      <a:defRPr sz="1800" kern="1200">
        <a:solidFill>
          <a:schemeClr val="tx1"/>
        </a:solidFill>
        <a:latin typeface="+mn-lt"/>
        <a:ea typeface="+mn-ea"/>
        <a:cs typeface="+mn-cs"/>
      </a:defRPr>
    </a:lvl2pPr>
    <a:lvl3pPr marL="914400" algn="l" defTabSz="914400" rtl="0" latinLnBrk="0">
      <a:defRPr sz="1800" kern="1200">
        <a:solidFill>
          <a:schemeClr val="tx1"/>
        </a:solidFill>
        <a:latin typeface="+mn-lt"/>
        <a:ea typeface="+mn-ea"/>
        <a:cs typeface="+mn-cs"/>
      </a:defRPr>
    </a:lvl3pPr>
    <a:lvl4pPr marL="1371600" algn="l" defTabSz="914400" rtl="0" latinLnBrk="0">
      <a:defRPr sz="1800" kern="1200">
        <a:solidFill>
          <a:schemeClr val="tx1"/>
        </a:solidFill>
        <a:latin typeface="+mn-lt"/>
        <a:ea typeface="+mn-ea"/>
        <a:cs typeface="+mn-cs"/>
      </a:defRPr>
    </a:lvl4pPr>
    <a:lvl5pPr marL="1828800" algn="l" defTabSz="914400" rtl="0" latinLnBrk="0">
      <a:defRPr sz="1800" kern="1200">
        <a:solidFill>
          <a:schemeClr val="tx1"/>
        </a:solidFill>
        <a:latin typeface="+mn-lt"/>
        <a:ea typeface="+mn-ea"/>
        <a:cs typeface="+mn-cs"/>
      </a:defRPr>
    </a:lvl5pPr>
    <a:lvl6pPr marL="2286000" algn="l" defTabSz="914400" rtl="0" latinLnBrk="0">
      <a:defRPr sz="1800" kern="1200">
        <a:solidFill>
          <a:schemeClr val="tx1"/>
        </a:solidFill>
        <a:latin typeface="+mn-lt"/>
        <a:ea typeface="+mn-ea"/>
        <a:cs typeface="+mn-cs"/>
      </a:defRPr>
    </a:lvl6pPr>
    <a:lvl7pPr marL="2743200" algn="l" defTabSz="914400" rtl="0" latinLnBrk="0">
      <a:defRPr sz="1800" kern="1200">
        <a:solidFill>
          <a:schemeClr val="tx1"/>
        </a:solidFill>
        <a:latin typeface="+mn-lt"/>
        <a:ea typeface="+mn-ea"/>
        <a:cs typeface="+mn-cs"/>
      </a:defRPr>
    </a:lvl7pPr>
    <a:lvl8pPr marL="3200400" algn="l" defTabSz="914400" rtl="0" latinLnBrk="0">
      <a:defRPr sz="1800" kern="1200">
        <a:solidFill>
          <a:schemeClr val="tx1"/>
        </a:solidFill>
        <a:latin typeface="+mn-lt"/>
        <a:ea typeface="+mn-ea"/>
        <a:cs typeface="+mn-cs"/>
      </a:defRPr>
    </a:lvl8pPr>
    <a:lvl9pPr marL="3657600" algn="l" defTabSz="914400" rtl="0" latinLnBrk="0">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595" autoAdjust="0"/>
  </p:normalViewPr>
  <p:slideViewPr>
    <p:cSldViewPr>
      <p:cViewPr varScale="1">
        <p:scale>
          <a:sx n="51" d="100"/>
          <a:sy n="51" d="100"/>
        </p:scale>
        <p:origin x="-1229"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39124AB-99E6-41A4-AF2A-FD39502DA33E}" type="datetimeFigureOut">
              <a:rPr lang="ru-RU" smtClean="0"/>
              <a:t>22.11.2017</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021AFE0-BF72-4B8A-8884-3FED260D5DBB}" type="slidenum">
              <a:rPr lang="ru-RU" smtClean="0"/>
              <a:t>‹#›</a:t>
            </a:fld>
            <a:endParaRPr lang="ru-RU"/>
          </a:p>
        </p:txBody>
      </p:sp>
    </p:spTree>
    <p:extLst>
      <p:ext uri="{BB962C8B-B14F-4D97-AF65-F5344CB8AC3E}">
        <p14:creationId xmlns:p14="http://schemas.microsoft.com/office/powerpoint/2010/main" val="38297690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021AFE0-BF72-4B8A-8884-3FED260D5DBB}" type="slidenum">
              <a:rPr lang="ru-RU" smtClean="0"/>
              <a:t>29</a:t>
            </a:fld>
            <a:endParaRPr lang="ru-RU"/>
          </a:p>
        </p:txBody>
      </p:sp>
    </p:spTree>
    <p:extLst>
      <p:ext uri="{BB962C8B-B14F-4D97-AF65-F5344CB8AC3E}">
        <p14:creationId xmlns:p14="http://schemas.microsoft.com/office/powerpoint/2010/main" val="4136976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14" name="Заголовок 13"/>
          <p:cNvSpPr>
            <a:spLocks noGrp="1"/>
          </p:cNvSpPr>
          <p:nvPr>
            <p:ph type="ctrTitle"/>
          </p:nvPr>
        </p:nvSpPr>
        <p:spPr>
          <a:xfrm>
            <a:off x="1432560" y="359898"/>
            <a:ext cx="7406640" cy="1472184"/>
          </a:xfrm>
        </p:spPr>
        <p:txBody>
          <a:bodyPr anchor="b"/>
          <a:lstStyle>
            <a:lvl1pPr algn="l">
              <a:defRPr/>
            </a:lvl1pPr>
            <a:extLst/>
          </a:lstStyle>
          <a:p>
            <a:r>
              <a:rPr kumimoji="0" lang="ru-RU" smtClean="0"/>
              <a:t>Образец заголовка</a:t>
            </a:r>
            <a:endParaRPr kumimoji="0" lang="en-US"/>
          </a:p>
        </p:txBody>
      </p:sp>
      <p:sp>
        <p:nvSpPr>
          <p:cNvPr id="22" name="Подзаголовок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sp>
        <p:nvSpPr>
          <p:cNvPr id="7" name="Дата 6"/>
          <p:cNvSpPr>
            <a:spLocks noGrp="1"/>
          </p:cNvSpPr>
          <p:nvPr>
            <p:ph type="dt" sz="half" idx="10"/>
          </p:nvPr>
        </p:nvSpPr>
        <p:spPr/>
        <p:txBody>
          <a:bodyPr/>
          <a:lstStyle>
            <a:extLst/>
          </a:lstStyle>
          <a:p>
            <a:fld id="{7EAF463A-BC7C-46EE-9F1E-7F377CCA4891}" type="datetimeFigureOut">
              <a:rPr lang="en-US" smtClean="0"/>
              <a:pPr/>
              <a:t>11/22/2017</a:t>
            </a:fld>
            <a:endParaRPr lang="en-US"/>
          </a:p>
        </p:txBody>
      </p:sp>
      <p:sp>
        <p:nvSpPr>
          <p:cNvPr id="20" name="Нижний колонтитул 19"/>
          <p:cNvSpPr>
            <a:spLocks noGrp="1"/>
          </p:cNvSpPr>
          <p:nvPr>
            <p:ph type="ftr" sz="quarter" idx="11"/>
          </p:nvPr>
        </p:nvSpPr>
        <p:spPr/>
        <p:txBody>
          <a:bodyPr/>
          <a:lstStyle>
            <a:extLst/>
          </a:lstStyle>
          <a:p>
            <a:endParaRPr lang="en-US"/>
          </a:p>
        </p:txBody>
      </p:sp>
      <p:sp>
        <p:nvSpPr>
          <p:cNvPr id="10" name="Номер слайда 9"/>
          <p:cNvSpPr>
            <a:spLocks noGrp="1"/>
          </p:cNvSpPr>
          <p:nvPr>
            <p:ph type="sldNum" sz="quarter" idx="12"/>
          </p:nvPr>
        </p:nvSpPr>
        <p:spPr/>
        <p:txBody>
          <a:bodyPr/>
          <a:lstStyle>
            <a:extLst/>
          </a:lstStyle>
          <a:p>
            <a:fld id="{A483448D-3A78-4528-A469-B745A65DA480}" type="slidenum">
              <a:rPr lang="en-US" smtClean="0"/>
              <a:pPr/>
              <a:t>‹#›</a:t>
            </a:fld>
            <a:endParaRPr lang="en-US"/>
          </a:p>
        </p:txBody>
      </p:sp>
      <p:sp>
        <p:nvSpPr>
          <p:cNvPr id="8" name="Овал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Овал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transition spd="med" advClick="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7EAF463A-BC7C-46EE-9F1E-7F377CCA4891}" type="datetimeFigureOut">
              <a:rPr lang="en-US" smtClean="0"/>
              <a:pPr/>
              <a:t>11/22/2017</a:t>
            </a:fld>
            <a:endParaRPr lang="en-US"/>
          </a:p>
        </p:txBody>
      </p:sp>
      <p:sp>
        <p:nvSpPr>
          <p:cNvPr id="5" name="Нижний колонтитул 4"/>
          <p:cNvSpPr>
            <a:spLocks noGrp="1"/>
          </p:cNvSpPr>
          <p:nvPr>
            <p:ph type="ftr" sz="quarter" idx="11"/>
          </p:nvPr>
        </p:nvSpPr>
        <p:spPr/>
        <p:txBody>
          <a:bodyPr/>
          <a:lstStyle>
            <a:extLst/>
          </a:lstStyle>
          <a:p>
            <a:endParaRPr lang="en-US"/>
          </a:p>
        </p:txBody>
      </p:sp>
      <p:sp>
        <p:nvSpPr>
          <p:cNvPr id="6" name="Номер слайда 5"/>
          <p:cNvSpPr>
            <a:spLocks noGrp="1"/>
          </p:cNvSpPr>
          <p:nvPr>
            <p:ph type="sldNum" sz="quarter" idx="12"/>
          </p:nvPr>
        </p:nvSpPr>
        <p:spPr/>
        <p:txBody>
          <a:bodyPr/>
          <a:lstStyle>
            <a:extLst/>
          </a:lstStyle>
          <a:p>
            <a:fld id="{A483448D-3A78-4528-A469-B745A65DA480}" type="slidenum">
              <a:rPr lang="en-US" smtClean="0"/>
              <a:pPr/>
              <a:t>‹#›</a:t>
            </a:fld>
            <a:endParaRPr lang="en-US"/>
          </a:p>
        </p:txBody>
      </p:sp>
    </p:spTree>
  </p:cSld>
  <p:clrMapOvr>
    <a:masterClrMapping/>
  </p:clrMapOvr>
  <p:transition spd="med" advClick="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274639"/>
            <a:ext cx="1828800" cy="5851525"/>
          </a:xfrm>
        </p:spPr>
        <p:txBody>
          <a:bodyPr vert="eaVert"/>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1143000" y="274640"/>
            <a:ext cx="5562600" cy="5851525"/>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7EAF463A-BC7C-46EE-9F1E-7F377CCA4891}" type="datetimeFigureOut">
              <a:rPr lang="en-US" smtClean="0"/>
              <a:pPr/>
              <a:t>11/22/2017</a:t>
            </a:fld>
            <a:endParaRPr lang="en-US"/>
          </a:p>
        </p:txBody>
      </p:sp>
      <p:sp>
        <p:nvSpPr>
          <p:cNvPr id="5" name="Нижний колонтитул 4"/>
          <p:cNvSpPr>
            <a:spLocks noGrp="1"/>
          </p:cNvSpPr>
          <p:nvPr>
            <p:ph type="ftr" sz="quarter" idx="11"/>
          </p:nvPr>
        </p:nvSpPr>
        <p:spPr/>
        <p:txBody>
          <a:bodyPr/>
          <a:lstStyle>
            <a:extLst/>
          </a:lstStyle>
          <a:p>
            <a:endParaRPr lang="en-US"/>
          </a:p>
        </p:txBody>
      </p:sp>
      <p:sp>
        <p:nvSpPr>
          <p:cNvPr id="6" name="Номер слайда 5"/>
          <p:cNvSpPr>
            <a:spLocks noGrp="1"/>
          </p:cNvSpPr>
          <p:nvPr>
            <p:ph type="sldNum" sz="quarter" idx="12"/>
          </p:nvPr>
        </p:nvSpPr>
        <p:spPr/>
        <p:txBody>
          <a:bodyPr/>
          <a:lstStyle>
            <a:extLst/>
          </a:lstStyle>
          <a:p>
            <a:fld id="{A483448D-3A78-4528-A469-B745A65DA480}" type="slidenum">
              <a:rPr lang="en-US" smtClean="0"/>
              <a:pPr/>
              <a:t>‹#›</a:t>
            </a:fld>
            <a:endParaRPr lang="en-US"/>
          </a:p>
        </p:txBody>
      </p:sp>
    </p:spTree>
  </p:cSld>
  <p:clrMapOvr>
    <a:masterClrMapping/>
  </p:clrMapOvr>
  <p:transition spd="med" advClick="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7EAF463A-BC7C-46EE-9F1E-7F377CCA4891}" type="datetimeFigureOut">
              <a:rPr lang="en-US" smtClean="0"/>
              <a:pPr/>
              <a:t>11/22/2017</a:t>
            </a:fld>
            <a:endParaRPr lang="en-US"/>
          </a:p>
        </p:txBody>
      </p:sp>
      <p:sp>
        <p:nvSpPr>
          <p:cNvPr id="5" name="Нижний колонтитул 4"/>
          <p:cNvSpPr>
            <a:spLocks noGrp="1"/>
          </p:cNvSpPr>
          <p:nvPr>
            <p:ph type="ftr" sz="quarter" idx="11"/>
          </p:nvPr>
        </p:nvSpPr>
        <p:spPr/>
        <p:txBody>
          <a:bodyPr/>
          <a:lstStyle>
            <a:extLst/>
          </a:lstStyle>
          <a:p>
            <a:endParaRPr lang="en-US"/>
          </a:p>
        </p:txBody>
      </p:sp>
      <p:sp>
        <p:nvSpPr>
          <p:cNvPr id="6" name="Номер слайда 5"/>
          <p:cNvSpPr>
            <a:spLocks noGrp="1"/>
          </p:cNvSpPr>
          <p:nvPr>
            <p:ph type="sldNum" sz="quarter" idx="12"/>
          </p:nvPr>
        </p:nvSpPr>
        <p:spPr/>
        <p:txBody>
          <a:bodyPr/>
          <a:lstStyle>
            <a:extLst/>
          </a:lstStyle>
          <a:p>
            <a:fld id="{A483448D-3A78-4528-A469-B745A65DA480}" type="slidenum">
              <a:rPr lang="en-US" smtClean="0"/>
              <a:pPr/>
              <a:t>‹#›</a:t>
            </a:fld>
            <a:endParaRPr lang="en-US"/>
          </a:p>
        </p:txBody>
      </p:sp>
    </p:spTree>
  </p:cSld>
  <p:clrMapOvr>
    <a:masterClrMapping/>
  </p:clrMapOvr>
  <p:transition spd="med" advClick="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Прямоугольник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Заголовок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extLst/>
          </a:lstStyle>
          <a:p>
            <a:fld id="{7EAF463A-BC7C-46EE-9F1E-7F377CCA4891}" type="datetimeFigureOut">
              <a:rPr lang="en-US" smtClean="0"/>
              <a:pPr/>
              <a:t>11/22/2017</a:t>
            </a:fld>
            <a:endParaRPr lang="en-US"/>
          </a:p>
        </p:txBody>
      </p:sp>
      <p:sp>
        <p:nvSpPr>
          <p:cNvPr id="5" name="Нижний колонтитул 4"/>
          <p:cNvSpPr>
            <a:spLocks noGrp="1"/>
          </p:cNvSpPr>
          <p:nvPr>
            <p:ph type="ftr" sz="quarter" idx="11"/>
          </p:nvPr>
        </p:nvSpPr>
        <p:spPr/>
        <p:txBody>
          <a:bodyPr/>
          <a:lstStyle>
            <a:extLst/>
          </a:lstStyle>
          <a:p>
            <a:endParaRPr lang="en-US"/>
          </a:p>
        </p:txBody>
      </p:sp>
      <p:sp>
        <p:nvSpPr>
          <p:cNvPr id="6" name="Номер слайда 5"/>
          <p:cNvSpPr>
            <a:spLocks noGrp="1"/>
          </p:cNvSpPr>
          <p:nvPr>
            <p:ph type="sldNum" sz="quarter" idx="12"/>
          </p:nvPr>
        </p:nvSpPr>
        <p:spPr/>
        <p:txBody>
          <a:bodyPr/>
          <a:lstStyle>
            <a:extLst/>
          </a:lstStyle>
          <a:p>
            <a:fld id="{A483448D-3A78-4528-A469-B745A65DA480}" type="slidenum">
              <a:rPr lang="en-US" smtClean="0"/>
              <a:pPr/>
              <a:t>‹#›</a:t>
            </a:fld>
            <a:endParaRPr lang="en-US"/>
          </a:p>
        </p:txBody>
      </p:sp>
      <p:sp>
        <p:nvSpPr>
          <p:cNvPr id="10" name="Прямоугольник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Овал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Овал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transition spd="med" advClick="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1143000"/>
          </a:xfrm>
        </p:spPr>
        <p:txBody>
          <a:bodyPr/>
          <a:lstStyle>
            <a:extLst/>
          </a:lstStyle>
          <a:p>
            <a:r>
              <a:rPr kumimoji="0" lang="ru-RU" smtClean="0"/>
              <a:t>Образец заголовка</a:t>
            </a:r>
            <a:endParaRPr kumimoji="0" lang="en-US"/>
          </a:p>
        </p:txBody>
      </p:sp>
      <p:sp>
        <p:nvSpPr>
          <p:cNvPr id="3" name="Содержимое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7EAF463A-BC7C-46EE-9F1E-7F377CCA4891}" type="datetimeFigureOut">
              <a:rPr lang="en-US" smtClean="0"/>
              <a:pPr/>
              <a:t>11/22/2017</a:t>
            </a:fld>
            <a:endParaRPr lang="en-US"/>
          </a:p>
        </p:txBody>
      </p:sp>
      <p:sp>
        <p:nvSpPr>
          <p:cNvPr id="6" name="Нижний колонтитул 5"/>
          <p:cNvSpPr>
            <a:spLocks noGrp="1"/>
          </p:cNvSpPr>
          <p:nvPr>
            <p:ph type="ftr" sz="quarter" idx="11"/>
          </p:nvPr>
        </p:nvSpPr>
        <p:spPr/>
        <p:txBody>
          <a:bodyPr/>
          <a:lstStyle>
            <a:extLst/>
          </a:lstStyle>
          <a:p>
            <a:endParaRPr lang="en-US"/>
          </a:p>
        </p:txBody>
      </p:sp>
      <p:sp>
        <p:nvSpPr>
          <p:cNvPr id="7" name="Номер слайда 6"/>
          <p:cNvSpPr>
            <a:spLocks noGrp="1"/>
          </p:cNvSpPr>
          <p:nvPr>
            <p:ph type="sldNum" sz="quarter" idx="12"/>
          </p:nvPr>
        </p:nvSpPr>
        <p:spPr/>
        <p:txBody>
          <a:bodyPr/>
          <a:lstStyle>
            <a:extLst/>
          </a:lstStyle>
          <a:p>
            <a:fld id="{A483448D-3A78-4528-A469-B745A65DA480}" type="slidenum">
              <a:rPr lang="en-US" smtClean="0"/>
              <a:pPr/>
              <a:t>‹#›</a:t>
            </a:fld>
            <a:endParaRPr lang="en-US"/>
          </a:p>
        </p:txBody>
      </p:sp>
    </p:spTree>
  </p:cSld>
  <p:clrMapOvr>
    <a:masterClrMapping/>
  </p:clrMapOvr>
  <p:transition spd="med" advClick="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extLst/>
          </a:lstStyle>
          <a:p>
            <a:fld id="{7EAF463A-BC7C-46EE-9F1E-7F377CCA4891}" type="datetimeFigureOut">
              <a:rPr lang="en-US" smtClean="0"/>
              <a:pPr/>
              <a:t>11/22/2017</a:t>
            </a:fld>
            <a:endParaRPr lang="en-US"/>
          </a:p>
        </p:txBody>
      </p:sp>
      <p:sp>
        <p:nvSpPr>
          <p:cNvPr id="8" name="Нижний колонтитул 7"/>
          <p:cNvSpPr>
            <a:spLocks noGrp="1"/>
          </p:cNvSpPr>
          <p:nvPr>
            <p:ph type="ftr" sz="quarter" idx="11"/>
          </p:nvPr>
        </p:nvSpPr>
        <p:spPr/>
        <p:txBody>
          <a:bodyPr/>
          <a:lstStyle>
            <a:extLst/>
          </a:lstStyle>
          <a:p>
            <a:endParaRPr lang="en-US"/>
          </a:p>
        </p:txBody>
      </p:sp>
      <p:sp>
        <p:nvSpPr>
          <p:cNvPr id="9" name="Номер слайда 8"/>
          <p:cNvSpPr>
            <a:spLocks noGrp="1"/>
          </p:cNvSpPr>
          <p:nvPr>
            <p:ph type="sldNum" sz="quarter" idx="12"/>
          </p:nvPr>
        </p:nvSpPr>
        <p:spPr/>
        <p:txBody>
          <a:bodyPr/>
          <a:lstStyle>
            <a:extLst/>
          </a:lstStyle>
          <a:p>
            <a:fld id="{A483448D-3A78-4528-A469-B745A65DA480}" type="slidenum">
              <a:rPr lang="en-US" smtClean="0"/>
              <a:pPr/>
              <a:t>‹#›</a:t>
            </a:fld>
            <a:endParaRPr lang="en-US"/>
          </a:p>
        </p:txBody>
      </p:sp>
    </p:spTree>
  </p:cSld>
  <p:clrMapOvr>
    <a:masterClrMapping/>
  </p:clrMapOvr>
  <p:transition spd="med" advClick="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1143000"/>
          </a:xfrm>
        </p:spPr>
        <p:txBody>
          <a:bodyPr anchor="ctr"/>
          <a:lstStyle>
            <a:extLst/>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extLst/>
          </a:lstStyle>
          <a:p>
            <a:fld id="{7EAF463A-BC7C-46EE-9F1E-7F377CCA4891}" type="datetimeFigureOut">
              <a:rPr lang="en-US" smtClean="0"/>
              <a:pPr/>
              <a:t>11/22/2017</a:t>
            </a:fld>
            <a:endParaRPr lang="en-US"/>
          </a:p>
        </p:txBody>
      </p:sp>
      <p:sp>
        <p:nvSpPr>
          <p:cNvPr id="4" name="Нижний колонтитул 3"/>
          <p:cNvSpPr>
            <a:spLocks noGrp="1"/>
          </p:cNvSpPr>
          <p:nvPr>
            <p:ph type="ftr" sz="quarter" idx="11"/>
          </p:nvPr>
        </p:nvSpPr>
        <p:spPr/>
        <p:txBody>
          <a:bodyPr/>
          <a:lstStyle>
            <a:extLst/>
          </a:lstStyle>
          <a:p>
            <a:endParaRPr lang="en-US"/>
          </a:p>
        </p:txBody>
      </p:sp>
      <p:sp>
        <p:nvSpPr>
          <p:cNvPr id="5" name="Номер слайда 4"/>
          <p:cNvSpPr>
            <a:spLocks noGrp="1"/>
          </p:cNvSpPr>
          <p:nvPr>
            <p:ph type="sldNum" sz="quarter" idx="12"/>
          </p:nvPr>
        </p:nvSpPr>
        <p:spPr/>
        <p:txBody>
          <a:bodyPr/>
          <a:lstStyle>
            <a:extLst/>
          </a:lstStyle>
          <a:p>
            <a:fld id="{A483448D-3A78-4528-A469-B745A65DA480}" type="slidenum">
              <a:rPr lang="en-US" smtClean="0"/>
              <a:pPr/>
              <a:t>‹#›</a:t>
            </a:fld>
            <a:endParaRPr lang="en-US"/>
          </a:p>
        </p:txBody>
      </p:sp>
    </p:spTree>
  </p:cSld>
  <p:clrMapOvr>
    <a:masterClrMapping/>
  </p:clrMapOvr>
  <p:transition spd="med" advClick="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Прямоугольник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Дата 1"/>
          <p:cNvSpPr>
            <a:spLocks noGrp="1"/>
          </p:cNvSpPr>
          <p:nvPr>
            <p:ph type="dt" sz="half" idx="10"/>
          </p:nvPr>
        </p:nvSpPr>
        <p:spPr/>
        <p:txBody>
          <a:bodyPr/>
          <a:lstStyle>
            <a:extLst/>
          </a:lstStyle>
          <a:p>
            <a:fld id="{7EAF463A-BC7C-46EE-9F1E-7F377CCA4891}" type="datetimeFigureOut">
              <a:rPr lang="en-US" smtClean="0"/>
              <a:pPr/>
              <a:t>11/22/2017</a:t>
            </a:fld>
            <a:endParaRPr lang="en-US"/>
          </a:p>
        </p:txBody>
      </p:sp>
      <p:sp>
        <p:nvSpPr>
          <p:cNvPr id="3" name="Нижний колонтитул 2"/>
          <p:cNvSpPr>
            <a:spLocks noGrp="1"/>
          </p:cNvSpPr>
          <p:nvPr>
            <p:ph type="ftr" sz="quarter" idx="11"/>
          </p:nvPr>
        </p:nvSpPr>
        <p:spPr/>
        <p:txBody>
          <a:bodyPr/>
          <a:lstStyle>
            <a:extLst/>
          </a:lstStyle>
          <a:p>
            <a:endParaRPr lang="en-US"/>
          </a:p>
        </p:txBody>
      </p:sp>
      <p:sp>
        <p:nvSpPr>
          <p:cNvPr id="4" name="Номер слайда 3"/>
          <p:cNvSpPr>
            <a:spLocks noGrp="1"/>
          </p:cNvSpPr>
          <p:nvPr>
            <p:ph type="sldNum" sz="quarter" idx="12"/>
          </p:nvPr>
        </p:nvSpPr>
        <p:spPr/>
        <p:txBody>
          <a:bodyPr/>
          <a:lstStyle>
            <a:extLst/>
          </a:lstStyle>
          <a:p>
            <a:fld id="{A483448D-3A78-4528-A469-B745A65DA480}" type="slidenum">
              <a:rPr lang="en-US" smtClean="0"/>
              <a:pPr/>
              <a:t>‹#›</a:t>
            </a:fld>
            <a:endParaRPr lang="en-US"/>
          </a:p>
        </p:txBody>
      </p:sp>
      <p:sp>
        <p:nvSpPr>
          <p:cNvPr id="6" name="Прямоугольник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transition spd="med" advClick="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7EAF463A-BC7C-46EE-9F1E-7F377CCA4891}" type="datetimeFigureOut">
              <a:rPr lang="en-US" smtClean="0"/>
              <a:pPr/>
              <a:t>11/22/2017</a:t>
            </a:fld>
            <a:endParaRPr lang="en-US"/>
          </a:p>
        </p:txBody>
      </p:sp>
      <p:sp>
        <p:nvSpPr>
          <p:cNvPr id="6" name="Нижний колонтитул 5"/>
          <p:cNvSpPr>
            <a:spLocks noGrp="1"/>
          </p:cNvSpPr>
          <p:nvPr>
            <p:ph type="ftr" sz="quarter" idx="11"/>
          </p:nvPr>
        </p:nvSpPr>
        <p:spPr/>
        <p:txBody>
          <a:bodyPr/>
          <a:lstStyle>
            <a:extLst/>
          </a:lstStyle>
          <a:p>
            <a:endParaRPr lang="en-US"/>
          </a:p>
        </p:txBody>
      </p:sp>
      <p:sp>
        <p:nvSpPr>
          <p:cNvPr id="7" name="Номер слайда 6"/>
          <p:cNvSpPr>
            <a:spLocks noGrp="1"/>
          </p:cNvSpPr>
          <p:nvPr>
            <p:ph type="sldNum" sz="quarter" idx="12"/>
          </p:nvPr>
        </p:nvSpPr>
        <p:spPr/>
        <p:txBody>
          <a:bodyPr/>
          <a:lstStyle>
            <a:extLst/>
          </a:lstStyle>
          <a:p>
            <a:fld id="{A483448D-3A78-4528-A469-B745A65DA480}" type="slidenum">
              <a:rPr lang="en-US" smtClean="0"/>
              <a:pPr/>
              <a:t>‹#›</a:t>
            </a:fld>
            <a:endParaRPr lang="en-US"/>
          </a:p>
        </p:txBody>
      </p:sp>
    </p:spTree>
  </p:cSld>
  <p:clrMapOvr>
    <a:masterClrMapping/>
  </p:clrMapOvr>
  <p:transition spd="med" advClick="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ru-RU" smtClean="0"/>
              <a:t>Образец заголовка</a:t>
            </a:r>
            <a:endParaRPr kumimoji="0" lang="en-US"/>
          </a:p>
        </p:txBody>
      </p:sp>
      <p:sp>
        <p:nvSpPr>
          <p:cNvPr id="5" name="Дата 4"/>
          <p:cNvSpPr>
            <a:spLocks noGrp="1"/>
          </p:cNvSpPr>
          <p:nvPr>
            <p:ph type="dt" sz="half" idx="10"/>
          </p:nvPr>
        </p:nvSpPr>
        <p:spPr/>
        <p:txBody>
          <a:bodyPr/>
          <a:lstStyle>
            <a:extLst/>
          </a:lstStyle>
          <a:p>
            <a:fld id="{7EAF463A-BC7C-46EE-9F1E-7F377CCA4891}" type="datetimeFigureOut">
              <a:rPr lang="en-US" smtClean="0"/>
              <a:pPr/>
              <a:t>11/22/2017</a:t>
            </a:fld>
            <a:endParaRPr lang="en-US"/>
          </a:p>
        </p:txBody>
      </p:sp>
      <p:sp>
        <p:nvSpPr>
          <p:cNvPr id="6" name="Нижний колонтитул 5"/>
          <p:cNvSpPr>
            <a:spLocks noGrp="1"/>
          </p:cNvSpPr>
          <p:nvPr>
            <p:ph type="ftr" sz="quarter" idx="11"/>
          </p:nvPr>
        </p:nvSpPr>
        <p:spPr/>
        <p:txBody>
          <a:bodyPr/>
          <a:lstStyle>
            <a:extLst/>
          </a:lstStyle>
          <a:p>
            <a:endParaRPr lang="en-US"/>
          </a:p>
        </p:txBody>
      </p:sp>
      <p:sp>
        <p:nvSpPr>
          <p:cNvPr id="7" name="Номер слайда 6"/>
          <p:cNvSpPr>
            <a:spLocks noGrp="1"/>
          </p:cNvSpPr>
          <p:nvPr>
            <p:ph type="sldNum" sz="quarter" idx="12"/>
          </p:nvPr>
        </p:nvSpPr>
        <p:spPr/>
        <p:txBody>
          <a:bodyPr/>
          <a:lstStyle>
            <a:extLst/>
          </a:lstStyle>
          <a:p>
            <a:fld id="{A483448D-3A78-4528-A469-B745A65DA480}" type="slidenum">
              <a:rPr lang="en-US" smtClean="0"/>
              <a:pPr/>
              <a:t>‹#›</a:t>
            </a:fld>
            <a:endParaRPr lang="en-US"/>
          </a:p>
        </p:txBody>
      </p:sp>
      <p:sp>
        <p:nvSpPr>
          <p:cNvPr id="8" name="Прямоугольник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Рисунок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ru-RU" smtClean="0"/>
              <a:t>Вставка рисунка</a:t>
            </a:r>
            <a:endParaRPr kumimoji="0" lang="en-US" dirty="0"/>
          </a:p>
        </p:txBody>
      </p:sp>
      <p:sp>
        <p:nvSpPr>
          <p:cNvPr id="9" name="Блок-схема: процесс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Блок-схема: процесс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Текст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ru-RU" smtClean="0"/>
              <a:t>Образец текста</a:t>
            </a:r>
          </a:p>
        </p:txBody>
      </p:sp>
    </p:spTree>
  </p:cSld>
  <p:clrMapOvr>
    <a:masterClrMapping/>
  </p:clrMapOvr>
  <p:transition spd="med" advClick="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ирог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Овал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Кольцо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Прямоугольник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Заголовок 4"/>
          <p:cNvSpPr>
            <a:spLocks noGrp="1"/>
          </p:cNvSpPr>
          <p:nvPr>
            <p:ph type="title"/>
          </p:nvPr>
        </p:nvSpPr>
        <p:spPr>
          <a:xfrm>
            <a:off x="1435608" y="274638"/>
            <a:ext cx="7498080" cy="1143000"/>
          </a:xfrm>
          <a:prstGeom prst="rect">
            <a:avLst/>
          </a:prstGeom>
        </p:spPr>
        <p:txBody>
          <a:bodyPr anchor="ctr">
            <a:normAutofit/>
          </a:bodyPr>
          <a:lstStyle>
            <a:extLst/>
          </a:lstStyle>
          <a:p>
            <a:r>
              <a:rPr kumimoji="0" lang="ru-RU" smtClean="0"/>
              <a:t>Образец заголовка</a:t>
            </a:r>
            <a:endParaRPr kumimoji="0" lang="en-US"/>
          </a:p>
        </p:txBody>
      </p:sp>
      <p:sp>
        <p:nvSpPr>
          <p:cNvPr id="9" name="Текст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4" name="Дата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7EAF463A-BC7C-46EE-9F1E-7F377CCA4891}" type="datetimeFigureOut">
              <a:rPr lang="en-US" smtClean="0"/>
              <a:pPr/>
              <a:t>11/22/2017</a:t>
            </a:fld>
            <a:endParaRPr lang="en-US"/>
          </a:p>
        </p:txBody>
      </p:sp>
      <p:sp>
        <p:nvSpPr>
          <p:cNvPr id="10" name="Нижний колонтитул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p>
        </p:txBody>
      </p:sp>
      <p:sp>
        <p:nvSpPr>
          <p:cNvPr id="22" name="Номер слайда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A483448D-3A78-4528-A469-B745A65DA480}" type="slidenum">
              <a:rPr lang="en-US" smtClean="0"/>
              <a:pPr/>
              <a:t>‹#›</a:t>
            </a:fld>
            <a:endParaRPr lang="en-US"/>
          </a:p>
        </p:txBody>
      </p:sp>
      <p:sp>
        <p:nvSpPr>
          <p:cNvPr id="15" name="Прямоугольник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med" advClick="0">
    <p:fade/>
  </p:transition>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gif"/><Relationship Id="rId7" Type="http://schemas.openxmlformats.org/officeDocument/2006/relationships/hyperlink" Target="http://s45.radikal.ru/i109/0810/e1/3f0610f33621.gif" TargetMode="Externa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4.gif"/><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6.gif"/><Relationship Id="rId7" Type="http://schemas.openxmlformats.org/officeDocument/2006/relationships/image" Target="../media/image50.gif"/><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gif"/><Relationship Id="rId4" Type="http://schemas.openxmlformats.org/officeDocument/2006/relationships/image" Target="../media/image47.gif"/></Relationships>
</file>

<file path=ppt/slides/_rels/slide2.xml.rels><?xml version="1.0" encoding="UTF-8" standalone="yes"?>
<Relationships xmlns="http://schemas.openxmlformats.org/package/2006/relationships"><Relationship Id="rId8" Type="http://schemas.openxmlformats.org/officeDocument/2006/relationships/image" Target="../media/image15.wmf"/><Relationship Id="rId3" Type="http://schemas.openxmlformats.org/officeDocument/2006/relationships/image" Target="../media/image10.png"/><Relationship Id="rId7" Type="http://schemas.openxmlformats.org/officeDocument/2006/relationships/image" Target="../media/image14.gif"/><Relationship Id="rId2" Type="http://schemas.openxmlformats.org/officeDocument/2006/relationships/image" Target="../media/image9.gif"/><Relationship Id="rId1" Type="http://schemas.openxmlformats.org/officeDocument/2006/relationships/slideLayout" Target="../slideLayouts/slideLayout2.xml"/><Relationship Id="rId6" Type="http://schemas.openxmlformats.org/officeDocument/2006/relationships/image" Target="../media/image13.gif"/><Relationship Id="rId11" Type="http://schemas.openxmlformats.org/officeDocument/2006/relationships/image" Target="../media/image18.gif"/><Relationship Id="rId5" Type="http://schemas.openxmlformats.org/officeDocument/2006/relationships/image" Target="../media/image12.png"/><Relationship Id="rId10" Type="http://schemas.openxmlformats.org/officeDocument/2006/relationships/image" Target="../media/image17.gif"/><Relationship Id="rId4" Type="http://schemas.openxmlformats.org/officeDocument/2006/relationships/image" Target="../media/image11.pn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1092;&#1080;&#1079;&#1084;&#1080;&#1085;&#1091;&#1090;&#1082;&#1072;.ppt" TargetMode="External"/><Relationship Id="rId2"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image" Target="../media/image58.gif"/><Relationship Id="rId5" Type="http://schemas.openxmlformats.org/officeDocument/2006/relationships/hyperlink" Target="&#1057;&#1077;&#1088;&#1075;&#1110;&#1090;&#1091;%20&#1089;&#1241;&#1090;&#1110;%20'&#1178;&#1099;&#1079;&#1099;&#1083;%20&#1075;&#1199;&#1083;&#1110;&#1084;%20-%20&#1072;&#1081;'.mp4" TargetMode="External"/><Relationship Id="rId4" Type="http://schemas.openxmlformats.org/officeDocument/2006/relationships/image" Target="../media/image57.gif"/></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6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5.gif"/><Relationship Id="rId5" Type="http://schemas.openxmlformats.org/officeDocument/2006/relationships/image" Target="../media/image64.png"/><Relationship Id="rId4" Type="http://schemas.openxmlformats.org/officeDocument/2006/relationships/image" Target="../media/image63.jpe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image" Target="../media/image21.gif"/></Relationships>
</file>

<file path=ppt/slides/_rels/slide4.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gif"/><Relationship Id="rId4" Type="http://schemas.openxmlformats.org/officeDocument/2006/relationships/image" Target="../media/image24.gif"/></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gif"/><Relationship Id="rId4" Type="http://schemas.openxmlformats.org/officeDocument/2006/relationships/image" Target="../media/image28.jpeg"/></Relationships>
</file>

<file path=ppt/slides/_rels/slide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Рисунок 5" descr="images (59).jpg"/>
          <p:cNvPicPr>
            <a:picLocks noChangeAspect="1"/>
          </p:cNvPicPr>
          <p:nvPr/>
        </p:nvPicPr>
        <p:blipFill>
          <a:blip r:embed="rId2"/>
          <a:srcRect/>
          <a:stretch>
            <a:fillRect/>
          </a:stretch>
        </p:blipFill>
        <p:spPr bwMode="auto">
          <a:xfrm>
            <a:off x="19050" y="0"/>
            <a:ext cx="9144000" cy="6858000"/>
          </a:xfrm>
          <a:prstGeom prst="rect">
            <a:avLst/>
          </a:prstGeom>
          <a:noFill/>
          <a:ln w="9525">
            <a:noFill/>
            <a:miter lim="800000"/>
            <a:headEnd/>
            <a:tailEnd/>
          </a:ln>
        </p:spPr>
      </p:pic>
      <p:pic>
        <p:nvPicPr>
          <p:cNvPr id="2051" name="Рисунок 6" descr="375351564 (1).gif"/>
          <p:cNvPicPr>
            <a:picLocks noChangeAspect="1"/>
          </p:cNvPicPr>
          <p:nvPr/>
        </p:nvPicPr>
        <p:blipFill>
          <a:blip r:embed="rId3"/>
          <a:srcRect/>
          <a:stretch>
            <a:fillRect/>
          </a:stretch>
        </p:blipFill>
        <p:spPr bwMode="auto">
          <a:xfrm rot="-1828318">
            <a:off x="942975" y="3452813"/>
            <a:ext cx="1890713" cy="1419225"/>
          </a:xfrm>
          <a:prstGeom prst="rect">
            <a:avLst/>
          </a:prstGeom>
          <a:noFill/>
          <a:ln w="9525">
            <a:noFill/>
            <a:miter lim="800000"/>
            <a:headEnd/>
            <a:tailEnd/>
          </a:ln>
        </p:spPr>
      </p:pic>
      <p:pic>
        <p:nvPicPr>
          <p:cNvPr id="2052" name="Рисунок 7" descr="7181.gif"/>
          <p:cNvPicPr>
            <a:picLocks noChangeAspect="1"/>
          </p:cNvPicPr>
          <p:nvPr/>
        </p:nvPicPr>
        <p:blipFill>
          <a:blip r:embed="rId4"/>
          <a:srcRect/>
          <a:stretch>
            <a:fillRect/>
          </a:stretch>
        </p:blipFill>
        <p:spPr bwMode="auto">
          <a:xfrm>
            <a:off x="0" y="5500688"/>
            <a:ext cx="9144000" cy="1357312"/>
          </a:xfrm>
          <a:prstGeom prst="rect">
            <a:avLst/>
          </a:prstGeom>
          <a:noFill/>
          <a:ln w="9525">
            <a:noFill/>
            <a:miter lim="800000"/>
            <a:headEnd/>
            <a:tailEnd/>
          </a:ln>
        </p:spPr>
      </p:pic>
      <p:pic>
        <p:nvPicPr>
          <p:cNvPr id="2053" name="Рисунок 8" descr="7174.gif"/>
          <p:cNvPicPr>
            <a:picLocks noChangeAspect="1"/>
          </p:cNvPicPr>
          <p:nvPr/>
        </p:nvPicPr>
        <p:blipFill>
          <a:blip r:embed="rId5"/>
          <a:srcRect/>
          <a:stretch>
            <a:fillRect/>
          </a:stretch>
        </p:blipFill>
        <p:spPr bwMode="auto">
          <a:xfrm>
            <a:off x="-285750" y="5357813"/>
            <a:ext cx="9286875" cy="785812"/>
          </a:xfrm>
          <a:prstGeom prst="rect">
            <a:avLst/>
          </a:prstGeom>
          <a:noFill/>
          <a:ln w="9525">
            <a:noFill/>
            <a:miter lim="800000"/>
            <a:headEnd/>
            <a:tailEnd/>
          </a:ln>
        </p:spPr>
      </p:pic>
      <p:pic>
        <p:nvPicPr>
          <p:cNvPr id="2054" name="Рисунок 10" descr="dve-pticy.gif"/>
          <p:cNvPicPr>
            <a:picLocks noChangeAspect="1"/>
          </p:cNvPicPr>
          <p:nvPr/>
        </p:nvPicPr>
        <p:blipFill>
          <a:blip r:embed="rId6"/>
          <a:srcRect/>
          <a:stretch>
            <a:fillRect/>
          </a:stretch>
        </p:blipFill>
        <p:spPr bwMode="auto">
          <a:xfrm>
            <a:off x="5484813" y="2446338"/>
            <a:ext cx="3643312" cy="2879725"/>
          </a:xfrm>
          <a:prstGeom prst="rect">
            <a:avLst/>
          </a:prstGeom>
          <a:noFill/>
          <a:ln w="9525">
            <a:noFill/>
            <a:miter lim="800000"/>
            <a:headEnd/>
            <a:tailEnd/>
          </a:ln>
        </p:spPr>
      </p:pic>
      <p:sp>
        <p:nvSpPr>
          <p:cNvPr id="3" name="Прямоугольник 2"/>
          <p:cNvSpPr/>
          <p:nvPr/>
        </p:nvSpPr>
        <p:spPr>
          <a:xfrm>
            <a:off x="2665412" y="1052736"/>
            <a:ext cx="4429200" cy="646323"/>
          </a:xfrm>
          <a:prstGeom prst="rect">
            <a:avLst/>
          </a:prstGeom>
          <a:noFill/>
        </p:spPr>
        <p:txBody>
          <a:bodyPr lIns="91430" tIns="45716" rIns="91430" bIns="45716">
            <a:spAutoFit/>
          </a:bodyPr>
          <a:lstStyle/>
          <a:p>
            <a:pPr algn="ctr">
              <a:defRPr/>
            </a:pPr>
            <a:r>
              <a:rPr lang="kk-KZ" sz="3600" b="1" dirty="0" smtClean="0">
                <a:ln w="10541" cmpd="sng">
                  <a:solidFill>
                    <a:srgbClr val="00B050"/>
                  </a:solidFill>
                  <a:prstDash val="solid"/>
                </a:ln>
                <a:solidFill>
                  <a:srgbClr val="FF3300"/>
                </a:solidFill>
              </a:rPr>
              <a:t>Ашық сабақ</a:t>
            </a:r>
            <a:endParaRPr lang="ru-RU" sz="3600" b="1" dirty="0">
              <a:ln w="10541" cmpd="sng">
                <a:solidFill>
                  <a:srgbClr val="00B050"/>
                </a:solidFill>
                <a:prstDash val="solid"/>
              </a:ln>
              <a:solidFill>
                <a:srgbClr val="FF3300"/>
              </a:solidFill>
            </a:endParaRPr>
          </a:p>
        </p:txBody>
      </p:sp>
      <p:pic>
        <p:nvPicPr>
          <p:cNvPr id="2056" name="Picture 4" descr="Картинка 130 из 427">
            <a:hlinkClick r:id="rId7"/>
          </p:cNvPr>
          <p:cNvPicPr>
            <a:picLocks noChangeAspect="1" noChangeArrowheads="1" noCrop="1"/>
          </p:cNvPicPr>
          <p:nvPr/>
        </p:nvPicPr>
        <p:blipFill>
          <a:blip r:embed="rId8"/>
          <a:srcRect/>
          <a:stretch>
            <a:fillRect/>
          </a:stretch>
        </p:blipFill>
        <p:spPr bwMode="auto">
          <a:xfrm rot="-1135373">
            <a:off x="76200" y="134938"/>
            <a:ext cx="2701925" cy="2208212"/>
          </a:xfrm>
          <a:prstGeom prst="rect">
            <a:avLst/>
          </a:prstGeom>
          <a:noFill/>
          <a:ln w="9525">
            <a:noFill/>
            <a:miter lim="800000"/>
            <a:headEnd/>
            <a:tailEnd/>
          </a:ln>
        </p:spPr>
      </p:pic>
      <p:sp>
        <p:nvSpPr>
          <p:cNvPr id="2057" name="Прямоугольник 1"/>
          <p:cNvSpPr>
            <a:spLocks noChangeArrowheads="1"/>
          </p:cNvSpPr>
          <p:nvPr/>
        </p:nvSpPr>
        <p:spPr bwMode="auto">
          <a:xfrm>
            <a:off x="1143000" y="2133600"/>
            <a:ext cx="7010400" cy="646331"/>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algn="ctr">
              <a:defRPr/>
            </a:pPr>
            <a:r>
              <a:rPr lang="kk-KZ" sz="3600" b="1" i="1" dirty="0" smtClean="0">
                <a:solidFill>
                  <a:srgbClr val="000099"/>
                </a:solidFill>
                <a:latin typeface="Century Schoolbook" pitchFamily="18" charset="0"/>
                <a:cs typeface="Times New Roman" pitchFamily="18" charset="0"/>
              </a:rPr>
              <a:t>«</a:t>
            </a:r>
            <a:r>
              <a:rPr lang="kk-KZ" sz="3600" b="1" i="1" dirty="0">
                <a:solidFill>
                  <a:srgbClr val="000099"/>
                </a:solidFill>
                <a:latin typeface="Century Schoolbook" pitchFamily="18" charset="0"/>
                <a:cs typeface="Times New Roman" pitchFamily="18" charset="0"/>
              </a:rPr>
              <a:t>Д</a:t>
            </a:r>
            <a:r>
              <a:rPr lang="kk-KZ" sz="3600" b="1" i="1" dirty="0" smtClean="0">
                <a:solidFill>
                  <a:srgbClr val="000099"/>
                </a:solidFill>
                <a:latin typeface="Century Schoolbook" pitchFamily="18" charset="0"/>
                <a:cs typeface="Times New Roman" pitchFamily="18" charset="0"/>
              </a:rPr>
              <a:t>үниетану ”</a:t>
            </a:r>
            <a:endParaRPr lang="ru-RU" sz="3600" b="1" i="1" dirty="0">
              <a:solidFill>
                <a:srgbClr val="000099"/>
              </a:solidFill>
              <a:latin typeface="Century Schoolbook" pitchFamily="18" charset="0"/>
            </a:endParaRPr>
          </a:p>
        </p:txBody>
      </p:sp>
      <p:pic>
        <p:nvPicPr>
          <p:cNvPr id="10" name="Picture 2"/>
          <p:cNvPicPr>
            <a:picLocks noChangeAspect="1" noChangeArrowheads="1"/>
          </p:cNvPicPr>
          <p:nvPr/>
        </p:nvPicPr>
        <p:blipFill>
          <a:blip r:embed="rId9"/>
          <a:srcRect l="3077" t="38975"/>
          <a:stretch>
            <a:fillRect/>
          </a:stretch>
        </p:blipFill>
        <p:spPr bwMode="auto">
          <a:xfrm>
            <a:off x="1143001" y="3679017"/>
            <a:ext cx="7286652" cy="2071702"/>
          </a:xfrm>
          <a:prstGeom prst="rect">
            <a:avLst/>
          </a:prstGeom>
          <a:ln>
            <a:noFill/>
          </a:ln>
          <a:effectLst>
            <a:softEdge rad="112500"/>
          </a:effectLst>
        </p:spPr>
      </p:pic>
    </p:spTree>
  </p:cSld>
  <p:clrMapOvr>
    <a:masterClrMapping/>
  </p:clrMapOvr>
  <p:transition spd="med" advClick="0">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6" name="Picture 9"/>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984" y="9992"/>
            <a:ext cx="9095558" cy="6848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9550601"/>
      </p:ext>
    </p:extLst>
  </p:cSld>
  <p:clrMapOvr>
    <a:masterClrMapping/>
  </p:clrMapOvr>
  <p:transition spd="med" advClick="0">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78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0242224"/>
      </p:ext>
    </p:extLst>
  </p:cSld>
  <p:clrMapOvr>
    <a:masterClrMapping/>
  </p:clrMapOvr>
  <p:transition spd="med" advClick="0">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6" name="Picture 7"/>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997" y="0"/>
            <a:ext cx="44958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52399"/>
            <a:ext cx="4101059" cy="6553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9384983"/>
      </p:ext>
    </p:extLst>
  </p:cSld>
  <p:clrMapOvr>
    <a:masterClrMapping/>
  </p:clrMapOvr>
  <p:transition spd="med" advClick="0">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8"/>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85800" y="609600"/>
            <a:ext cx="81534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5853936"/>
      </p:ext>
    </p:extLst>
  </p:cSld>
  <p:clrMapOvr>
    <a:masterClrMapping/>
  </p:clrMapOvr>
  <p:transition spd="med" advClick="0">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3427963"/>
      </p:ext>
    </p:extLst>
  </p:cSld>
  <p:clrMapOvr>
    <a:masterClrMapping/>
  </p:clrMapOvr>
  <p:transition spd="med" advClick="0">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6"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783" y="29980"/>
            <a:ext cx="915578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457200" y="457200"/>
            <a:ext cx="48768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4000" dirty="0" smtClean="0">
                <a:latin typeface="Times New Roman" pitchFamily="18" charset="0"/>
                <a:cs typeface="Times New Roman" pitchFamily="18" charset="0"/>
              </a:rPr>
              <a:t>Терінің құрлысы</a:t>
            </a:r>
            <a:endParaRPr lang="ru-RU" sz="4000" dirty="0">
              <a:latin typeface="Times New Roman" pitchFamily="18" charset="0"/>
              <a:cs typeface="Times New Roman" pitchFamily="18" charset="0"/>
            </a:endParaRPr>
          </a:p>
        </p:txBody>
      </p:sp>
    </p:spTree>
    <p:extLst>
      <p:ext uri="{BB962C8B-B14F-4D97-AF65-F5344CB8AC3E}">
        <p14:creationId xmlns:p14="http://schemas.microsoft.com/office/powerpoint/2010/main" val="4163681349"/>
      </p:ext>
    </p:extLst>
  </p:cSld>
  <p:clrMapOvr>
    <a:masterClrMapping/>
  </p:clrMapOvr>
  <p:transition spd="med" advClick="0">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7"/>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04800" y="304800"/>
            <a:ext cx="807720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1571880"/>
      </p:ext>
    </p:extLst>
  </p:cSld>
  <p:clrMapOvr>
    <a:masterClrMapping/>
  </p:clrMapOvr>
  <p:transition spd="med" advClick="0">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492" y="-41223"/>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533400" y="457200"/>
            <a:ext cx="74676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2800" b="1" dirty="0" smtClean="0">
                <a:solidFill>
                  <a:srgbClr val="FF0000"/>
                </a:solidFill>
                <a:latin typeface="Times New Roman" pitchFamily="18" charset="0"/>
                <a:cs typeface="Times New Roman" pitchFamily="18" charset="0"/>
              </a:rPr>
              <a:t>Көз жаттығулары</a:t>
            </a:r>
            <a:endParaRPr lang="ru-RU"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920420722"/>
      </p:ext>
    </p:extLst>
  </p:cSld>
  <p:clrMapOvr>
    <a:masterClrMapping/>
  </p:clrMapOvr>
  <p:transition spd="med" advClick="0">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679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7379204"/>
      </p:ext>
    </p:extLst>
  </p:cSld>
  <p:clrMapOvr>
    <a:masterClrMapping/>
  </p:clrMapOvr>
  <p:transition spd="med" advClick="0">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CL-20_1"/>
          <p:cNvPicPr>
            <a:picLocks noChangeAspect="1" noChangeArrowheads="1"/>
          </p:cNvPicPr>
          <p:nvPr/>
        </p:nvPicPr>
        <p:blipFill>
          <a:blip r:embed="rId2"/>
          <a:srcRect/>
          <a:stretch>
            <a:fillRect/>
          </a:stretch>
        </p:blipFill>
        <p:spPr bwMode="auto">
          <a:xfrm>
            <a:off x="37475" y="0"/>
            <a:ext cx="9144000" cy="6858000"/>
          </a:xfrm>
          <a:prstGeom prst="rect">
            <a:avLst/>
          </a:prstGeom>
          <a:noFill/>
          <a:ln w="9525">
            <a:noFill/>
            <a:miter lim="800000"/>
            <a:headEnd/>
            <a:tailEnd/>
          </a:ln>
        </p:spPr>
      </p:pic>
      <p:pic>
        <p:nvPicPr>
          <p:cNvPr id="18435" name="Picture 8" descr="C:\Documents and Settings\user\Рабочий стол\Анимация\школа\62.gif"/>
          <p:cNvPicPr>
            <a:picLocks noChangeAspect="1" noChangeArrowheads="1" noCrop="1"/>
          </p:cNvPicPr>
          <p:nvPr/>
        </p:nvPicPr>
        <p:blipFill>
          <a:blip r:embed="rId3"/>
          <a:srcRect/>
          <a:stretch>
            <a:fillRect/>
          </a:stretch>
        </p:blipFill>
        <p:spPr bwMode="auto">
          <a:xfrm>
            <a:off x="381000" y="723275"/>
            <a:ext cx="2500313" cy="4071938"/>
          </a:xfrm>
          <a:prstGeom prst="rect">
            <a:avLst/>
          </a:prstGeom>
          <a:noFill/>
          <a:ln w="9525">
            <a:noFill/>
            <a:miter lim="800000"/>
            <a:headEnd/>
            <a:tailEnd/>
          </a:ln>
        </p:spPr>
      </p:pic>
      <p:pic>
        <p:nvPicPr>
          <p:cNvPr id="18437" name="Picture 6" descr="C:\Documents and Settings\user\Рабочий стол\Анимация\животные\32.gif"/>
          <p:cNvPicPr>
            <a:picLocks noChangeAspect="1" noChangeArrowheads="1" noCrop="1"/>
          </p:cNvPicPr>
          <p:nvPr/>
        </p:nvPicPr>
        <p:blipFill>
          <a:blip r:embed="rId4"/>
          <a:srcRect/>
          <a:stretch>
            <a:fillRect/>
          </a:stretch>
        </p:blipFill>
        <p:spPr bwMode="auto">
          <a:xfrm>
            <a:off x="6886575" y="4174331"/>
            <a:ext cx="2000250" cy="2928938"/>
          </a:xfrm>
          <a:prstGeom prst="rect">
            <a:avLst/>
          </a:prstGeom>
          <a:noFill/>
          <a:ln w="9525">
            <a:noFill/>
            <a:miter lim="800000"/>
            <a:headEnd/>
            <a:tailEnd/>
          </a:ln>
        </p:spPr>
      </p:pic>
      <p:pic>
        <p:nvPicPr>
          <p:cNvPr id="18439" name="Picture 2" descr="C:\Users\Ноут\Desktop\фото и музыка\нач.школа\Анимация\школа\20.gif"/>
          <p:cNvPicPr>
            <a:picLocks noChangeAspect="1" noChangeArrowheads="1" noCrop="1"/>
          </p:cNvPicPr>
          <p:nvPr/>
        </p:nvPicPr>
        <p:blipFill>
          <a:blip r:embed="rId5"/>
          <a:srcRect/>
          <a:stretch>
            <a:fillRect/>
          </a:stretch>
        </p:blipFill>
        <p:spPr bwMode="auto">
          <a:xfrm>
            <a:off x="799475" y="5021705"/>
            <a:ext cx="3810000" cy="1828800"/>
          </a:xfrm>
          <a:prstGeom prst="rect">
            <a:avLst/>
          </a:prstGeom>
          <a:noFill/>
          <a:ln w="9525">
            <a:noFill/>
            <a:miter lim="800000"/>
            <a:headEnd/>
            <a:tailEnd/>
          </a:ln>
        </p:spPr>
      </p:pic>
      <p:pic>
        <p:nvPicPr>
          <p:cNvPr id="8" name="Рисунок 7" descr="https://lh5.googleusercontent.com/FwBqU1UAcSNZLnV1-ZUVORP72WdFnEraua6eRfsOQNXQ8zhwTKgV9E9sUydZ0yA-b1bPMGy3MStkeN7dXqkrZ5WPNiPHpP_W9jgJ-AyVE_cgjLoEdMJZX6pE05vteqClKofBLs45RuM"/>
          <p:cNvPicPr/>
          <p:nvPr/>
        </p:nvPicPr>
        <p:blipFill>
          <a:blip r:embed="rId6">
            <a:extLst>
              <a:ext uri="{28A0092B-C50C-407E-A947-70E740481C1C}">
                <a14:useLocalDpi xmlns:a14="http://schemas.microsoft.com/office/drawing/2010/main" val="0"/>
              </a:ext>
            </a:extLst>
          </a:blip>
          <a:srcRect/>
          <a:stretch>
            <a:fillRect/>
          </a:stretch>
        </p:blipFill>
        <p:spPr bwMode="auto">
          <a:xfrm>
            <a:off x="2362200" y="762000"/>
            <a:ext cx="5181600" cy="4876800"/>
          </a:xfrm>
          <a:prstGeom prst="rect">
            <a:avLst/>
          </a:prstGeom>
          <a:noFill/>
          <a:ln>
            <a:noFill/>
          </a:ln>
        </p:spPr>
      </p:pic>
      <p:pic>
        <p:nvPicPr>
          <p:cNvPr id="18436" name="Picture 7" descr="012"/>
          <p:cNvPicPr>
            <a:picLocks noChangeAspect="1" noChangeArrowheads="1" noCrop="1"/>
          </p:cNvPicPr>
          <p:nvPr/>
        </p:nvPicPr>
        <p:blipFill>
          <a:blip r:embed="rId7"/>
          <a:srcRect/>
          <a:stretch>
            <a:fillRect/>
          </a:stretch>
        </p:blipFill>
        <p:spPr bwMode="auto">
          <a:xfrm>
            <a:off x="6172200" y="762000"/>
            <a:ext cx="2714625" cy="1582738"/>
          </a:xfrm>
          <a:prstGeom prst="rect">
            <a:avLst/>
          </a:prstGeom>
          <a:noFill/>
          <a:ln w="9525">
            <a:noFill/>
            <a:miter lim="800000"/>
            <a:headEnd/>
            <a:tailEnd/>
          </a:ln>
        </p:spPr>
      </p:pic>
    </p:spTree>
  </p:cSld>
  <p:clrMapOvr>
    <a:masterClrMapping/>
  </p:clrMapOvr>
  <p:transition spd="med" advClick="0">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Text Box 4"/>
          <p:cNvSpPr txBox="1">
            <a:spLocks noChangeArrowheads="1"/>
          </p:cNvSpPr>
          <p:nvPr/>
        </p:nvSpPr>
        <p:spPr bwMode="auto">
          <a:xfrm>
            <a:off x="1403350" y="838200"/>
            <a:ext cx="7331075" cy="5447645"/>
          </a:xfrm>
          <a:prstGeom prst="rect">
            <a:avLst/>
          </a:prstGeom>
          <a:solidFill>
            <a:schemeClr val="bg1"/>
          </a:solidFill>
          <a:ln w="9525">
            <a:noFill/>
            <a:miter lim="800000"/>
            <a:headEnd/>
            <a:tailEnd/>
          </a:ln>
        </p:spPr>
        <p:txBody>
          <a:bodyPr wrap="square">
            <a:spAutoFit/>
          </a:bodyPr>
          <a:lstStyle/>
          <a:p>
            <a:r>
              <a:rPr lang="kk-KZ" sz="3600" b="1" dirty="0">
                <a:solidFill>
                  <a:srgbClr val="002060"/>
                </a:solidFill>
                <a:latin typeface="Times New Roman" pitchFamily="18" charset="0"/>
                <a:cs typeface="Times New Roman" pitchFamily="18" charset="0"/>
              </a:rPr>
              <a:t>Сабақтың мақсаты: </a:t>
            </a:r>
          </a:p>
          <a:p>
            <a:r>
              <a:rPr lang="kk-KZ" sz="2400" dirty="0">
                <a:solidFill>
                  <a:srgbClr val="002060"/>
                </a:solidFill>
                <a:latin typeface="Times New Roman" pitchFamily="18" charset="0"/>
                <a:cs typeface="Times New Roman" pitchFamily="18" charset="0"/>
              </a:rPr>
              <a:t>1.Сезім мүшелерін еске түсіре отырып, олардың қызметімен таныстыру. Олардың адам өміріндегі маңызы туралы </a:t>
            </a:r>
            <a:r>
              <a:rPr lang="kk-KZ" sz="2400" dirty="0" smtClean="0">
                <a:solidFill>
                  <a:srgbClr val="002060"/>
                </a:solidFill>
                <a:latin typeface="Times New Roman" pitchFamily="18" charset="0"/>
                <a:cs typeface="Times New Roman" pitchFamily="18" charset="0"/>
              </a:rPr>
              <a:t>түсініктері кеңейеді. </a:t>
            </a:r>
            <a:endParaRPr lang="ru-RU" sz="2400" dirty="0">
              <a:solidFill>
                <a:srgbClr val="002060"/>
              </a:solidFill>
              <a:latin typeface="Times New Roman" pitchFamily="18" charset="0"/>
              <a:cs typeface="Times New Roman" pitchFamily="18" charset="0"/>
            </a:endParaRPr>
          </a:p>
          <a:p>
            <a:r>
              <a:rPr lang="kk-KZ" sz="2400" dirty="0">
                <a:solidFill>
                  <a:srgbClr val="002060"/>
                </a:solidFill>
                <a:latin typeface="Times New Roman" pitchFamily="18" charset="0"/>
                <a:cs typeface="Times New Roman" pitchFamily="18" charset="0"/>
              </a:rPr>
              <a:t>2. Жаңа материалда өткен материалдармен ұштастыра отырып, оқушылардың өз бетімен білім толықтыру дағдыларын, салыстыру, қорытындылау және ойлау </a:t>
            </a:r>
            <a:r>
              <a:rPr lang="kk-KZ" sz="2400" dirty="0" smtClean="0">
                <a:solidFill>
                  <a:srgbClr val="002060"/>
                </a:solidFill>
                <a:latin typeface="Times New Roman" pitchFamily="18" charset="0"/>
                <a:cs typeface="Times New Roman" pitchFamily="18" charset="0"/>
              </a:rPr>
              <a:t>қабілеттері дамыйды. </a:t>
            </a:r>
            <a:endParaRPr lang="ru-RU" sz="2400" dirty="0">
              <a:solidFill>
                <a:srgbClr val="002060"/>
              </a:solidFill>
              <a:latin typeface="Times New Roman" pitchFamily="18" charset="0"/>
              <a:cs typeface="Times New Roman" pitchFamily="18" charset="0"/>
            </a:endParaRPr>
          </a:p>
          <a:p>
            <a:r>
              <a:rPr lang="kk-KZ" sz="2400" dirty="0">
                <a:solidFill>
                  <a:srgbClr val="002060"/>
                </a:solidFill>
                <a:latin typeface="Times New Roman" pitchFamily="18" charset="0"/>
                <a:cs typeface="Times New Roman" pitchFamily="18" charset="0"/>
              </a:rPr>
              <a:t>3. Өздігінен ізденімпаздық, еңбексүйгіштік, адамгершілік дағдыларын тәрбиелей отырып, сезім мүшелерін таза ұстау, өз ойын айта отырып, өзгені де тыңдай білуге, алған білімін өмірде қолдана білуге тәрбиелеу.</a:t>
            </a:r>
            <a:r>
              <a:rPr lang="kk-KZ" sz="2400" dirty="0"/>
              <a:t/>
            </a:r>
            <a:br>
              <a:rPr lang="kk-KZ" sz="2400" dirty="0"/>
            </a:br>
            <a:endParaRPr lang="ru-RU" sz="2400" dirty="0"/>
          </a:p>
        </p:txBody>
      </p:sp>
      <p:pic>
        <p:nvPicPr>
          <p:cNvPr id="16387" name="Picture 4" descr="peace_dove_olive_branch_hg_wht"/>
          <p:cNvPicPr>
            <a:picLocks noChangeAspect="1" noChangeArrowheads="1" noCrop="1"/>
          </p:cNvPicPr>
          <p:nvPr/>
        </p:nvPicPr>
        <p:blipFill>
          <a:blip r:embed="rId2" cstate="print"/>
          <a:srcRect/>
          <a:stretch>
            <a:fillRect/>
          </a:stretch>
        </p:blipFill>
        <p:spPr bwMode="auto">
          <a:xfrm>
            <a:off x="2432177" y="260648"/>
            <a:ext cx="1512987" cy="687262"/>
          </a:xfrm>
          <a:prstGeom prst="rect">
            <a:avLst/>
          </a:prstGeom>
          <a:noFill/>
          <a:ln w="9525">
            <a:noFill/>
            <a:miter lim="800000"/>
            <a:headEnd/>
            <a:tailEnd/>
          </a:ln>
        </p:spPr>
      </p:pic>
      <p:pic>
        <p:nvPicPr>
          <p:cNvPr id="4" name="Picture 36" descr="0046"/>
          <p:cNvPicPr>
            <a:picLocks noChangeAspect="1" noChangeArrowheads="1"/>
          </p:cNvPicPr>
          <p:nvPr/>
        </p:nvPicPr>
        <p:blipFill>
          <a:blip r:embed="rId3" cstate="print"/>
          <a:srcRect/>
          <a:stretch>
            <a:fillRect/>
          </a:stretch>
        </p:blipFill>
        <p:spPr bwMode="auto">
          <a:xfrm>
            <a:off x="3895366" y="5594643"/>
            <a:ext cx="1198562" cy="1066800"/>
          </a:xfrm>
          <a:prstGeom prst="rect">
            <a:avLst/>
          </a:prstGeom>
          <a:noFill/>
          <a:ln w="9525">
            <a:noFill/>
            <a:miter lim="800000"/>
            <a:headEnd/>
            <a:tailEnd/>
          </a:ln>
        </p:spPr>
      </p:pic>
      <p:pic>
        <p:nvPicPr>
          <p:cNvPr id="5" name="Picture 37" descr="0042"/>
          <p:cNvPicPr>
            <a:picLocks noChangeAspect="1" noChangeArrowheads="1"/>
          </p:cNvPicPr>
          <p:nvPr/>
        </p:nvPicPr>
        <p:blipFill>
          <a:blip r:embed="rId4" cstate="print"/>
          <a:srcRect/>
          <a:stretch>
            <a:fillRect/>
          </a:stretch>
        </p:blipFill>
        <p:spPr bwMode="auto">
          <a:xfrm>
            <a:off x="7926388" y="4076700"/>
            <a:ext cx="1217612" cy="1276350"/>
          </a:xfrm>
          <a:prstGeom prst="rect">
            <a:avLst/>
          </a:prstGeom>
          <a:noFill/>
          <a:ln w="9525">
            <a:noFill/>
            <a:miter lim="800000"/>
            <a:headEnd/>
            <a:tailEnd/>
          </a:ln>
        </p:spPr>
      </p:pic>
      <p:pic>
        <p:nvPicPr>
          <p:cNvPr id="6" name="Picture 38" descr="0001"/>
          <p:cNvPicPr>
            <a:picLocks noChangeAspect="1" noChangeArrowheads="1"/>
          </p:cNvPicPr>
          <p:nvPr/>
        </p:nvPicPr>
        <p:blipFill>
          <a:blip r:embed="rId5" cstate="print"/>
          <a:srcRect/>
          <a:stretch>
            <a:fillRect/>
          </a:stretch>
        </p:blipFill>
        <p:spPr bwMode="auto">
          <a:xfrm>
            <a:off x="8274050" y="5424781"/>
            <a:ext cx="522287" cy="1406525"/>
          </a:xfrm>
          <a:prstGeom prst="rect">
            <a:avLst/>
          </a:prstGeom>
          <a:noFill/>
          <a:ln w="9525">
            <a:noFill/>
            <a:miter lim="800000"/>
            <a:headEnd/>
            <a:tailEnd/>
          </a:ln>
        </p:spPr>
      </p:pic>
      <p:pic>
        <p:nvPicPr>
          <p:cNvPr id="7" name="Picture 37" descr="0042"/>
          <p:cNvPicPr>
            <a:picLocks noChangeAspect="1" noChangeArrowheads="1"/>
          </p:cNvPicPr>
          <p:nvPr/>
        </p:nvPicPr>
        <p:blipFill>
          <a:blip r:embed="rId4" cstate="print"/>
          <a:srcRect/>
          <a:stretch>
            <a:fillRect/>
          </a:stretch>
        </p:blipFill>
        <p:spPr bwMode="auto">
          <a:xfrm rot="-1893807">
            <a:off x="193713" y="5594942"/>
            <a:ext cx="1285875" cy="937024"/>
          </a:xfrm>
          <a:prstGeom prst="rect">
            <a:avLst/>
          </a:prstGeom>
          <a:noFill/>
          <a:ln w="9525">
            <a:noFill/>
            <a:miter lim="800000"/>
            <a:headEnd/>
            <a:tailEnd/>
          </a:ln>
        </p:spPr>
      </p:pic>
      <p:pic>
        <p:nvPicPr>
          <p:cNvPr id="16392" name="Picture 21" descr="42"/>
          <p:cNvPicPr>
            <a:picLocks noChangeAspect="1" noChangeArrowheads="1" noCrop="1"/>
          </p:cNvPicPr>
          <p:nvPr/>
        </p:nvPicPr>
        <p:blipFill>
          <a:blip r:embed="rId6" cstate="print"/>
          <a:srcRect/>
          <a:stretch>
            <a:fillRect/>
          </a:stretch>
        </p:blipFill>
        <p:spPr bwMode="auto">
          <a:xfrm>
            <a:off x="5676900" y="5604614"/>
            <a:ext cx="1452562" cy="1262355"/>
          </a:xfrm>
          <a:prstGeom prst="rect">
            <a:avLst/>
          </a:prstGeom>
          <a:noFill/>
          <a:ln w="9525">
            <a:noFill/>
            <a:miter lim="800000"/>
            <a:headEnd/>
            <a:tailEnd/>
          </a:ln>
        </p:spPr>
      </p:pic>
      <p:pic>
        <p:nvPicPr>
          <p:cNvPr id="9" name="Picture 6" descr="colombe"/>
          <p:cNvPicPr>
            <a:picLocks noChangeAspect="1" noChangeArrowheads="1" noCrop="1"/>
          </p:cNvPicPr>
          <p:nvPr/>
        </p:nvPicPr>
        <p:blipFill>
          <a:blip r:embed="rId7" cstate="print"/>
          <a:srcRect/>
          <a:stretch>
            <a:fillRect/>
          </a:stretch>
        </p:blipFill>
        <p:spPr bwMode="auto">
          <a:xfrm>
            <a:off x="1116013" y="1125538"/>
            <a:ext cx="574675" cy="423862"/>
          </a:xfrm>
          <a:prstGeom prst="rect">
            <a:avLst/>
          </a:prstGeom>
          <a:noFill/>
          <a:ln w="9525">
            <a:noFill/>
            <a:miter lim="800000"/>
            <a:headEnd/>
            <a:tailEnd/>
          </a:ln>
        </p:spPr>
      </p:pic>
      <p:pic>
        <p:nvPicPr>
          <p:cNvPr id="10" name="Picture 6" descr="colombe"/>
          <p:cNvPicPr>
            <a:picLocks noChangeAspect="1" noChangeArrowheads="1" noCrop="1"/>
          </p:cNvPicPr>
          <p:nvPr/>
        </p:nvPicPr>
        <p:blipFill>
          <a:blip r:embed="rId7" cstate="print"/>
          <a:srcRect/>
          <a:stretch>
            <a:fillRect/>
          </a:stretch>
        </p:blipFill>
        <p:spPr bwMode="auto">
          <a:xfrm flipH="1">
            <a:off x="7019925" y="476250"/>
            <a:ext cx="793750" cy="647700"/>
          </a:xfrm>
          <a:prstGeom prst="rect">
            <a:avLst/>
          </a:prstGeom>
          <a:noFill/>
          <a:ln w="9525">
            <a:noFill/>
            <a:miter lim="800000"/>
            <a:headEnd/>
            <a:tailEnd/>
          </a:ln>
        </p:spPr>
      </p:pic>
      <p:pic>
        <p:nvPicPr>
          <p:cNvPr id="16395" name="Picture 27" descr="j0123567"/>
          <p:cNvPicPr>
            <a:picLocks noChangeAspect="1" noChangeArrowheads="1"/>
          </p:cNvPicPr>
          <p:nvPr/>
        </p:nvPicPr>
        <p:blipFill>
          <a:blip r:embed="rId8" cstate="print"/>
          <a:srcRect/>
          <a:stretch>
            <a:fillRect/>
          </a:stretch>
        </p:blipFill>
        <p:spPr bwMode="auto">
          <a:xfrm rot="5400000">
            <a:off x="-20745" y="348176"/>
            <a:ext cx="1936750" cy="1697037"/>
          </a:xfrm>
          <a:prstGeom prst="rect">
            <a:avLst/>
          </a:prstGeom>
          <a:noFill/>
          <a:ln w="9525">
            <a:noFill/>
            <a:miter lim="800000"/>
            <a:headEnd/>
            <a:tailEnd/>
          </a:ln>
        </p:spPr>
      </p:pic>
      <p:pic>
        <p:nvPicPr>
          <p:cNvPr id="16396" name="Picture 28" descr="j0123567"/>
          <p:cNvPicPr>
            <a:picLocks noChangeAspect="1" noChangeArrowheads="1"/>
          </p:cNvPicPr>
          <p:nvPr/>
        </p:nvPicPr>
        <p:blipFill>
          <a:blip r:embed="rId8" cstate="print"/>
          <a:srcRect/>
          <a:stretch>
            <a:fillRect/>
          </a:stretch>
        </p:blipFill>
        <p:spPr bwMode="auto">
          <a:xfrm rot="16200000" flipH="1">
            <a:off x="7221517" y="390200"/>
            <a:ext cx="2048438" cy="1501303"/>
          </a:xfrm>
          <a:prstGeom prst="rect">
            <a:avLst/>
          </a:prstGeom>
          <a:noFill/>
          <a:ln w="9525">
            <a:noFill/>
            <a:miter lim="800000"/>
            <a:headEnd/>
            <a:tailEnd/>
          </a:ln>
        </p:spPr>
      </p:pic>
      <p:pic>
        <p:nvPicPr>
          <p:cNvPr id="16397" name="Picture 23" descr="0016"/>
          <p:cNvPicPr>
            <a:picLocks noChangeAspect="1" noChangeArrowheads="1" noCrop="1"/>
          </p:cNvPicPr>
          <p:nvPr/>
        </p:nvPicPr>
        <p:blipFill>
          <a:blip r:embed="rId9" cstate="print"/>
          <a:srcRect/>
          <a:stretch>
            <a:fillRect/>
          </a:stretch>
        </p:blipFill>
        <p:spPr bwMode="auto">
          <a:xfrm>
            <a:off x="310248" y="2526225"/>
            <a:ext cx="900113" cy="684213"/>
          </a:xfrm>
          <a:prstGeom prst="rect">
            <a:avLst/>
          </a:prstGeom>
          <a:noFill/>
          <a:ln w="9525">
            <a:noFill/>
            <a:miter lim="800000"/>
            <a:headEnd/>
            <a:tailEnd/>
          </a:ln>
        </p:spPr>
      </p:pic>
      <p:pic>
        <p:nvPicPr>
          <p:cNvPr id="16398" name="Picture 27" descr="0016"/>
          <p:cNvPicPr>
            <a:picLocks noChangeAspect="1" noChangeArrowheads="1" noCrop="1"/>
          </p:cNvPicPr>
          <p:nvPr/>
        </p:nvPicPr>
        <p:blipFill>
          <a:blip r:embed="rId10" cstate="print"/>
          <a:srcRect/>
          <a:stretch>
            <a:fillRect/>
          </a:stretch>
        </p:blipFill>
        <p:spPr bwMode="auto">
          <a:xfrm>
            <a:off x="5786438" y="204336"/>
            <a:ext cx="1233487" cy="936625"/>
          </a:xfrm>
          <a:prstGeom prst="rect">
            <a:avLst/>
          </a:prstGeom>
          <a:noFill/>
          <a:ln w="9525">
            <a:noFill/>
            <a:miter lim="800000"/>
            <a:headEnd/>
            <a:tailEnd/>
          </a:ln>
        </p:spPr>
      </p:pic>
      <p:pic>
        <p:nvPicPr>
          <p:cNvPr id="15" name="Picture 29" descr="0001"/>
          <p:cNvPicPr>
            <a:picLocks noChangeAspect="1" noChangeArrowheads="1"/>
          </p:cNvPicPr>
          <p:nvPr/>
        </p:nvPicPr>
        <p:blipFill>
          <a:blip r:embed="rId5" cstate="print"/>
          <a:srcRect/>
          <a:stretch>
            <a:fillRect/>
          </a:stretch>
        </p:blipFill>
        <p:spPr bwMode="auto">
          <a:xfrm>
            <a:off x="8535503" y="2165070"/>
            <a:ext cx="576263" cy="1406525"/>
          </a:xfrm>
          <a:prstGeom prst="rect">
            <a:avLst/>
          </a:prstGeom>
          <a:noFill/>
          <a:ln w="9525">
            <a:noFill/>
            <a:miter lim="800000"/>
            <a:headEnd/>
            <a:tailEnd/>
          </a:ln>
        </p:spPr>
      </p:pic>
      <p:pic>
        <p:nvPicPr>
          <p:cNvPr id="16" name="Picture 39" descr="0001"/>
          <p:cNvPicPr>
            <a:picLocks noChangeAspect="1" noChangeArrowheads="1"/>
          </p:cNvPicPr>
          <p:nvPr/>
        </p:nvPicPr>
        <p:blipFill>
          <a:blip r:embed="rId5" cstate="print"/>
          <a:srcRect/>
          <a:stretch>
            <a:fillRect/>
          </a:stretch>
        </p:blipFill>
        <p:spPr bwMode="auto">
          <a:xfrm>
            <a:off x="457200" y="3524997"/>
            <a:ext cx="639629" cy="1189877"/>
          </a:xfrm>
          <a:prstGeom prst="rect">
            <a:avLst/>
          </a:prstGeom>
          <a:noFill/>
          <a:ln w="9525">
            <a:noFill/>
            <a:miter lim="800000"/>
            <a:headEnd/>
            <a:tailEnd/>
          </a:ln>
        </p:spPr>
      </p:pic>
      <p:grpSp>
        <p:nvGrpSpPr>
          <p:cNvPr id="2" name="Group 4"/>
          <p:cNvGrpSpPr>
            <a:grpSpLocks/>
          </p:cNvGrpSpPr>
          <p:nvPr/>
        </p:nvGrpSpPr>
        <p:grpSpPr bwMode="auto">
          <a:xfrm>
            <a:off x="16914" y="45991"/>
            <a:ext cx="9180513" cy="6892925"/>
            <a:chOff x="0" y="-17"/>
            <a:chExt cx="5783" cy="4342"/>
          </a:xfrm>
        </p:grpSpPr>
        <p:grpSp>
          <p:nvGrpSpPr>
            <p:cNvPr id="3" name="Group 5"/>
            <p:cNvGrpSpPr>
              <a:grpSpLocks/>
            </p:cNvGrpSpPr>
            <p:nvPr/>
          </p:nvGrpSpPr>
          <p:grpSpPr bwMode="auto">
            <a:xfrm>
              <a:off x="0" y="-17"/>
              <a:ext cx="5783" cy="4337"/>
              <a:chOff x="0" y="-17"/>
              <a:chExt cx="5783" cy="4337"/>
            </a:xfrm>
          </p:grpSpPr>
          <p:pic>
            <p:nvPicPr>
              <p:cNvPr id="16404" name="Picture 6" descr="пгшлпгш"/>
              <p:cNvPicPr>
                <a:picLocks noChangeAspect="1" noChangeArrowheads="1"/>
              </p:cNvPicPr>
              <p:nvPr/>
            </p:nvPicPr>
            <p:blipFill>
              <a:blip r:embed="rId11" cstate="print"/>
              <a:srcRect/>
              <a:stretch>
                <a:fillRect/>
              </a:stretch>
            </p:blipFill>
            <p:spPr bwMode="auto">
              <a:xfrm rot="5400000">
                <a:off x="-2109" y="2138"/>
                <a:ext cx="4291" cy="73"/>
              </a:xfrm>
              <a:prstGeom prst="rect">
                <a:avLst/>
              </a:prstGeom>
              <a:noFill/>
              <a:ln w="9525">
                <a:noFill/>
                <a:miter lim="800000"/>
                <a:headEnd/>
                <a:tailEnd/>
              </a:ln>
            </p:spPr>
          </p:pic>
          <p:pic>
            <p:nvPicPr>
              <p:cNvPr id="16405" name="Picture 7" descr="пгшлпгш"/>
              <p:cNvPicPr>
                <a:picLocks noChangeAspect="1" noChangeArrowheads="1"/>
              </p:cNvPicPr>
              <p:nvPr/>
            </p:nvPicPr>
            <p:blipFill>
              <a:blip r:embed="rId11" cstate="print"/>
              <a:srcRect/>
              <a:stretch>
                <a:fillRect/>
              </a:stretch>
            </p:blipFill>
            <p:spPr bwMode="auto">
              <a:xfrm>
                <a:off x="22" y="-17"/>
                <a:ext cx="5760" cy="102"/>
              </a:xfrm>
              <a:prstGeom prst="rect">
                <a:avLst/>
              </a:prstGeom>
              <a:noFill/>
              <a:ln w="9525">
                <a:noFill/>
                <a:miter lim="800000"/>
                <a:headEnd/>
                <a:tailEnd/>
              </a:ln>
            </p:spPr>
          </p:pic>
          <p:pic>
            <p:nvPicPr>
              <p:cNvPr id="16406" name="Picture 8" descr="пгшлпгш"/>
              <p:cNvPicPr>
                <a:picLocks noChangeAspect="1" noChangeArrowheads="1"/>
              </p:cNvPicPr>
              <p:nvPr/>
            </p:nvPicPr>
            <p:blipFill>
              <a:blip r:embed="rId11" cstate="print"/>
              <a:srcRect/>
              <a:stretch>
                <a:fillRect/>
              </a:stretch>
            </p:blipFill>
            <p:spPr bwMode="auto">
              <a:xfrm rot="5400000">
                <a:off x="3601" y="2138"/>
                <a:ext cx="4291" cy="73"/>
              </a:xfrm>
              <a:prstGeom prst="rect">
                <a:avLst/>
              </a:prstGeom>
              <a:noFill/>
              <a:ln w="9525">
                <a:noFill/>
                <a:miter lim="800000"/>
                <a:headEnd/>
                <a:tailEnd/>
              </a:ln>
            </p:spPr>
          </p:pic>
        </p:grpSp>
        <p:pic>
          <p:nvPicPr>
            <p:cNvPr id="16403" name="Picture 9" descr="пгшлпгш"/>
            <p:cNvPicPr>
              <a:picLocks noChangeAspect="1" noChangeArrowheads="1"/>
            </p:cNvPicPr>
            <p:nvPr/>
          </p:nvPicPr>
          <p:blipFill>
            <a:blip r:embed="rId11" cstate="print"/>
            <a:srcRect/>
            <a:stretch>
              <a:fillRect/>
            </a:stretch>
          </p:blipFill>
          <p:spPr bwMode="auto">
            <a:xfrm>
              <a:off x="0" y="4225"/>
              <a:ext cx="5760" cy="100"/>
            </a:xfrm>
            <a:prstGeom prst="rect">
              <a:avLst/>
            </a:prstGeom>
            <a:noFill/>
            <a:ln w="9525">
              <a:noFill/>
              <a:miter lim="800000"/>
              <a:headEnd/>
              <a:tailEnd/>
            </a:ln>
          </p:spPr>
        </p:pic>
      </p:grpSp>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35844"/>
                                        </p:tgtEl>
                                        <p:attrNameLst>
                                          <p:attrName>style.visibility</p:attrName>
                                        </p:attrNameLst>
                                      </p:cBhvr>
                                      <p:to>
                                        <p:strVal val="visible"/>
                                      </p:to>
                                    </p:set>
                                    <p:anim calcmode="lin" valueType="num">
                                      <p:cBhvr>
                                        <p:cTn id="7" dur="1000" fill="hold"/>
                                        <p:tgtEl>
                                          <p:spTgt spid="35844"/>
                                        </p:tgtEl>
                                        <p:attrNameLst>
                                          <p:attrName>ppt_w</p:attrName>
                                        </p:attrNameLst>
                                      </p:cBhvr>
                                      <p:tavLst>
                                        <p:tav tm="0">
                                          <p:val>
                                            <p:strVal val="#ppt_w+.3"/>
                                          </p:val>
                                        </p:tav>
                                        <p:tav tm="100000">
                                          <p:val>
                                            <p:strVal val="#ppt_w"/>
                                          </p:val>
                                        </p:tav>
                                      </p:tavLst>
                                    </p:anim>
                                    <p:anim calcmode="lin" valueType="num">
                                      <p:cBhvr>
                                        <p:cTn id="8" dur="1000" fill="hold"/>
                                        <p:tgtEl>
                                          <p:spTgt spid="35844"/>
                                        </p:tgtEl>
                                        <p:attrNameLst>
                                          <p:attrName>ppt_h</p:attrName>
                                        </p:attrNameLst>
                                      </p:cBhvr>
                                      <p:tavLst>
                                        <p:tav tm="0">
                                          <p:val>
                                            <p:strVal val="#ppt_h"/>
                                          </p:val>
                                        </p:tav>
                                        <p:tav tm="100000">
                                          <p:val>
                                            <p:strVal val="#ppt_h"/>
                                          </p:val>
                                        </p:tav>
                                      </p:tavLst>
                                    </p:anim>
                                    <p:animEffect transition="in" filter="fade">
                                      <p:cBhvr>
                                        <p:cTn id="9" dur="1000"/>
                                        <p:tgtEl>
                                          <p:spTgt spid="35844"/>
                                        </p:tgtEl>
                                      </p:cBhvr>
                                    </p:animEffect>
                                  </p:childTnLst>
                                </p:cTn>
                              </p:par>
                              <p:par>
                                <p:cTn id="10" presetID="21" presetClass="entr" presetSubtype="4"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4)">
                                      <p:cBhvr>
                                        <p:cTn id="12" dur="2000"/>
                                        <p:tgtEl>
                                          <p:spTgt spid="9"/>
                                        </p:tgtEl>
                                      </p:cBhvr>
                                    </p:animEffect>
                                  </p:childTnLst>
                                </p:cTn>
                              </p:par>
                              <p:par>
                                <p:cTn id="13" presetID="21"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heel(4)">
                                      <p:cBhvr>
                                        <p:cTn id="15" dur="2000"/>
                                        <p:tgtEl>
                                          <p:spTgt spid="10"/>
                                        </p:tgtEl>
                                      </p:cBhvr>
                                    </p:animEffect>
                                  </p:childTnLst>
                                </p:cTn>
                              </p:par>
                              <p:par>
                                <p:cTn id="16" presetID="9"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dissolve">
                                      <p:cBhvr>
                                        <p:cTn id="18" dur="500"/>
                                        <p:tgtEl>
                                          <p:spTgt spid="15"/>
                                        </p:tgtEl>
                                      </p:cBhvr>
                                    </p:animEffect>
                                  </p:childTnLst>
                                </p:cTn>
                              </p:par>
                              <p:par>
                                <p:cTn id="19" presetID="9"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dissolve">
                                      <p:cBhvr>
                                        <p:cTn id="21" dur="500"/>
                                        <p:tgtEl>
                                          <p:spTgt spid="6"/>
                                        </p:tgtEl>
                                      </p:cBhvr>
                                    </p:animEffect>
                                  </p:childTnLst>
                                </p:cTn>
                              </p:par>
                              <p:par>
                                <p:cTn id="22" presetID="9"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dissolve">
                                      <p:cBhvr>
                                        <p:cTn id="24" dur="500"/>
                                        <p:tgtEl>
                                          <p:spTgt spid="16"/>
                                        </p:tgtEl>
                                      </p:cBhvr>
                                    </p:animEffect>
                                  </p:childTnLst>
                                </p:cTn>
                              </p:par>
                              <p:par>
                                <p:cTn id="25" presetID="9"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dissolve">
                                      <p:cBhvr>
                                        <p:cTn id="27" dur="500"/>
                                        <p:tgtEl>
                                          <p:spTgt spid="5"/>
                                        </p:tgtEl>
                                      </p:cBhvr>
                                    </p:animEffect>
                                  </p:childTnLst>
                                </p:cTn>
                              </p:par>
                              <p:par>
                                <p:cTn id="28" presetID="9"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dissolve">
                                      <p:cBhvr>
                                        <p:cTn id="30" dur="500"/>
                                        <p:tgtEl>
                                          <p:spTgt spid="7"/>
                                        </p:tgtEl>
                                      </p:cBhvr>
                                    </p:animEffect>
                                  </p:childTnLst>
                                </p:cTn>
                              </p:par>
                              <p:par>
                                <p:cTn id="31" presetID="12" presetClass="entr" presetSubtype="1"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slide(fromTop)">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11" descr="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8" y="9525"/>
            <a:ext cx="9170988"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Прямоугольник 3"/>
          <p:cNvSpPr/>
          <p:nvPr/>
        </p:nvSpPr>
        <p:spPr>
          <a:xfrm>
            <a:off x="298685" y="433249"/>
            <a:ext cx="8425013" cy="6001643"/>
          </a:xfrm>
          <a:prstGeom prst="rect">
            <a:avLst/>
          </a:prstGeom>
        </p:spPr>
        <p:txBody>
          <a:bodyPr wrap="square">
            <a:spAutoFit/>
          </a:bodyPr>
          <a:lstStyle/>
          <a:p>
            <a:r>
              <a:rPr lang="kk-KZ" sz="1600" b="1" dirty="0" smtClean="0">
                <a:solidFill>
                  <a:srgbClr val="00B0F0"/>
                </a:solidFill>
                <a:latin typeface="Times New Roman" pitchFamily="18" charset="0"/>
                <a:cs typeface="Times New Roman" pitchFamily="18" charset="0"/>
              </a:rPr>
              <a:t>        </a:t>
            </a:r>
          </a:p>
          <a:p>
            <a:endParaRPr lang="kk-KZ" sz="1600" b="1" dirty="0">
              <a:solidFill>
                <a:srgbClr val="00B0F0"/>
              </a:solidFill>
              <a:latin typeface="Times New Roman" pitchFamily="18" charset="0"/>
              <a:cs typeface="Times New Roman" pitchFamily="18" charset="0"/>
            </a:endParaRPr>
          </a:p>
          <a:p>
            <a:r>
              <a:rPr lang="kk-KZ" sz="1600" b="1" dirty="0" smtClean="0">
                <a:solidFill>
                  <a:schemeClr val="bg2">
                    <a:lumMod val="10000"/>
                  </a:schemeClr>
                </a:solidFill>
                <a:latin typeface="Times New Roman" pitchFamily="18" charset="0"/>
                <a:cs typeface="Times New Roman" pitchFamily="18" charset="0"/>
              </a:rPr>
              <a:t>Тыныс </a:t>
            </a:r>
            <a:r>
              <a:rPr lang="kk-KZ" sz="1600" b="1" dirty="0">
                <a:solidFill>
                  <a:schemeClr val="bg2">
                    <a:lumMod val="10000"/>
                  </a:schemeClr>
                </a:solidFill>
                <a:latin typeface="Times New Roman" pitchFamily="18" charset="0"/>
                <a:cs typeface="Times New Roman" pitchFamily="18" charset="0"/>
              </a:rPr>
              <a:t>алу - тірі ағзаларға тән қасиет. Бұл сабақты гректің ұлы ақыны Овидийдің «Тынысым барда, үміттенемін» сөзімен бастасақ, тыныс алудың маңызын түсінеміз. Адам аштыққа, шөлге, ұйқысыздыққа шыдай алуы мүмкін бірақ, адам ауасыз бір минутта өмір сүре алмайды. Биологиялық тұрғыда тыныс алу дегеніміз мүшелер мен қоршаған ортаның арасындағы газ алмасуды айтады. Жер бетіндегі тіршілік ететін тірі ағзалардың барлығы тыныс алу кезінде </a:t>
            </a:r>
            <a:r>
              <a:rPr lang="kk-KZ" sz="1600" b="1" dirty="0" smtClean="0">
                <a:solidFill>
                  <a:schemeClr val="bg2">
                    <a:lumMod val="10000"/>
                  </a:schemeClr>
                </a:solidFill>
                <a:latin typeface="Times New Roman" pitchFamily="18" charset="0"/>
                <a:cs typeface="Times New Roman" pitchFamily="18" charset="0"/>
              </a:rPr>
              <a:t>оттегін </a:t>
            </a:r>
            <a:r>
              <a:rPr lang="kk-KZ" sz="1600" b="1" dirty="0">
                <a:solidFill>
                  <a:schemeClr val="bg2">
                    <a:lumMod val="10000"/>
                  </a:schemeClr>
                </a:solidFill>
                <a:latin typeface="Times New Roman" pitchFamily="18" charset="0"/>
                <a:cs typeface="Times New Roman" pitchFamily="18" charset="0"/>
              </a:rPr>
              <a:t>қабылдап, көмірқышқыл газын бөледі. Ағзаның әрбір жасушасының жұмысы(бұлшық еттердің жиырылуы, тердің, сілекейдің бөлінуі, қозудың берілуі) энергияны жұмсауға тікелей байланысты.</a:t>
            </a:r>
            <a:endParaRPr lang="ru-RU" sz="1600" b="1" dirty="0">
              <a:solidFill>
                <a:schemeClr val="bg2">
                  <a:lumMod val="10000"/>
                </a:schemeClr>
              </a:solidFill>
              <a:latin typeface="Times New Roman" pitchFamily="18" charset="0"/>
              <a:cs typeface="Times New Roman" pitchFamily="18" charset="0"/>
            </a:endParaRPr>
          </a:p>
          <a:p>
            <a:r>
              <a:rPr lang="kk-KZ" sz="1600" b="1" dirty="0">
                <a:solidFill>
                  <a:schemeClr val="bg2">
                    <a:lumMod val="10000"/>
                  </a:schemeClr>
                </a:solidFill>
                <a:latin typeface="Times New Roman" pitchFamily="18" charset="0"/>
                <a:cs typeface="Times New Roman" pitchFamily="18" charset="0"/>
              </a:rPr>
              <a:t> </a:t>
            </a:r>
            <a:endParaRPr lang="ru-RU" sz="1600" b="1" dirty="0">
              <a:solidFill>
                <a:schemeClr val="bg2">
                  <a:lumMod val="10000"/>
                </a:schemeClr>
              </a:solidFill>
              <a:latin typeface="Times New Roman" pitchFamily="18" charset="0"/>
              <a:cs typeface="Times New Roman" pitchFamily="18" charset="0"/>
            </a:endParaRPr>
          </a:p>
          <a:p>
            <a:pPr lvl="0"/>
            <a:r>
              <a:rPr lang="kk-KZ" sz="1600" b="1" dirty="0">
                <a:solidFill>
                  <a:schemeClr val="bg2">
                    <a:lumMod val="10000"/>
                  </a:schemeClr>
                </a:solidFill>
                <a:latin typeface="Times New Roman" pitchFamily="18" charset="0"/>
                <a:cs typeface="Times New Roman" pitchFamily="18" charset="0"/>
              </a:rPr>
              <a:t>Энергия ағзалық заттардың тотығуы мен ыдырауынан босап шығады. Тотығуға оттегі жұмсалады. Ағзада оттегінің қоры болмайды. Ағза таныс алғанда оттегін қабылдайды, ыдырау өнімдері ағзадан сыртқа шығарылады. Тыныс алу мүшелері, қан айналым жүйесі, ағза мен қоршаған орта арасындағы газ алмасуды қамтамасыз етеді. Ағзалық заттардан энергия босау үшін оттегі қажет</a:t>
            </a:r>
            <a:r>
              <a:rPr lang="kk-KZ" sz="1600" b="1" dirty="0" smtClean="0">
                <a:solidFill>
                  <a:schemeClr val="bg2">
                    <a:lumMod val="10000"/>
                  </a:schemeClr>
                </a:solidFill>
                <a:latin typeface="Times New Roman" pitchFamily="18" charset="0"/>
                <a:cs typeface="Times New Roman" pitchFamily="18" charset="0"/>
              </a:rPr>
              <a:t>.</a:t>
            </a:r>
            <a:r>
              <a:rPr lang="kk-KZ" sz="1600" b="1" dirty="0">
                <a:solidFill>
                  <a:schemeClr val="bg2">
                    <a:lumMod val="10000"/>
                  </a:schemeClr>
                </a:solidFill>
                <a:latin typeface="Times New Roman" pitchFamily="18" charset="0"/>
                <a:ea typeface="Calibri" pitchFamily="34" charset="0"/>
                <a:cs typeface="Times New Roman" pitchFamily="18" charset="0"/>
              </a:rPr>
              <a:t> Мұрын қуысының құрылысы. Ауа танау тесіктері арқылы кеңсірікке барады. Кеңсірікті сүйекті - шеміршекті перде оң және сол жақ жартыға бөліп тұрады. Кеңсіріктің қабырғаларын эпителий ұлпасынан түзілген кірпікшелері мен түктері бар сілекейлі қабықша қаптайды. Онда көптеген ұсақ бездер болады. Безді жасушалардан бөлінген шырыш шаң мен тозаңдарды ұстап қалады. Әрі ауа ылғалданады. Сілемейлі қабықша қантамырларына бай. Мұрын қуысындағы ұсақ көптеген қантамырлардың әсерінен ауа біршама жылынып, одан әрі өтеді. Қан жасушалары - лейкоциттер мұрын қуысына енген микробтарды жояды.</a:t>
            </a:r>
            <a:r>
              <a:rPr lang="ru-RU" sz="1600" b="1" dirty="0">
                <a:solidFill>
                  <a:schemeClr val="bg2">
                    <a:lumMod val="10000"/>
                  </a:schemeClr>
                </a:solidFill>
                <a:latin typeface="Times New Roman" pitchFamily="18" charset="0"/>
                <a:cs typeface="Times New Roman" pitchFamily="18" charset="0"/>
              </a:rPr>
              <a:t> </a:t>
            </a:r>
            <a:endParaRPr lang="ru-RU" sz="4400" b="1" dirty="0">
              <a:solidFill>
                <a:schemeClr val="bg2">
                  <a:lumMod val="10000"/>
                </a:schemeClr>
              </a:solidFill>
              <a:latin typeface="Times New Roman" pitchFamily="18" charset="0"/>
              <a:cs typeface="Times New Roman" pitchFamily="18" charset="0"/>
            </a:endParaRPr>
          </a:p>
          <a:p>
            <a:endParaRPr lang="ru-RU" sz="1600" b="1" dirty="0">
              <a:solidFill>
                <a:schemeClr val="bg2">
                  <a:lumMod val="10000"/>
                </a:schemeClr>
              </a:solidFill>
              <a:latin typeface="Times New Roman" pitchFamily="18" charset="0"/>
              <a:cs typeface="Times New Roman" pitchFamily="18" charset="0"/>
            </a:endParaRPr>
          </a:p>
        </p:txBody>
      </p:sp>
    </p:spTree>
  </p:cSld>
  <p:clrMapOvr>
    <a:masterClrMapping/>
  </p:clrMapOvr>
  <p:transition spd="med" advClick="0">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302239" y="304800"/>
            <a:ext cx="4572000" cy="1384995"/>
          </a:xfrm>
          <a:prstGeom prst="rect">
            <a:avLst/>
          </a:prstGeom>
        </p:spPr>
        <p:txBody>
          <a:bodyPr>
            <a:spAutoFit/>
          </a:bodyPr>
          <a:lstStyle/>
          <a:p>
            <a:r>
              <a:rPr lang="ru-RU" sz="2800" dirty="0" err="1">
                <a:latin typeface="Times New Roman" pitchFamily="18" charset="0"/>
                <a:cs typeface="Times New Roman" pitchFamily="18" charset="0"/>
              </a:rPr>
              <a:t>Сезім</a:t>
            </a:r>
            <a:r>
              <a:rPr lang="ru-RU" sz="2800" dirty="0">
                <a:latin typeface="Times New Roman" pitchFamily="18" charset="0"/>
                <a:cs typeface="Times New Roman" pitchFamily="18" charset="0"/>
              </a:rPr>
              <a:t> </a:t>
            </a:r>
            <a:r>
              <a:rPr lang="ru-RU" sz="2800" dirty="0" err="1">
                <a:latin typeface="Times New Roman" pitchFamily="18" charset="0"/>
                <a:cs typeface="Times New Roman" pitchFamily="18" charset="0"/>
              </a:rPr>
              <a:t>мүшелерін</a:t>
            </a:r>
            <a:r>
              <a:rPr lang="ru-RU" sz="2800" dirty="0">
                <a:latin typeface="Times New Roman" pitchFamily="18" charset="0"/>
                <a:cs typeface="Times New Roman" pitchFamily="18" charset="0"/>
              </a:rPr>
              <a:t> </a:t>
            </a:r>
            <a:r>
              <a:rPr lang="ru-RU" sz="2800" dirty="0" err="1">
                <a:latin typeface="Times New Roman" pitchFamily="18" charset="0"/>
                <a:cs typeface="Times New Roman" pitchFamily="18" charset="0"/>
              </a:rPr>
              <a:t>күту</a:t>
            </a:r>
            <a:r>
              <a:rPr lang="ru-RU" sz="2800" dirty="0">
                <a:latin typeface="Times New Roman" pitchFamily="18" charset="0"/>
                <a:cs typeface="Times New Roman" pitchFamily="18" charset="0"/>
              </a:rPr>
              <a:t> </a:t>
            </a:r>
            <a:r>
              <a:rPr lang="ru-RU" sz="2800" dirty="0" err="1">
                <a:latin typeface="Times New Roman" pitchFamily="18" charset="0"/>
                <a:cs typeface="Times New Roman" pitchFamily="18" charset="0"/>
              </a:rPr>
              <a:t>ережелерімен</a:t>
            </a:r>
            <a:r>
              <a:rPr lang="ru-RU" sz="2800" dirty="0">
                <a:latin typeface="Times New Roman" pitchFamily="18" charset="0"/>
                <a:cs typeface="Times New Roman" pitchFamily="18" charset="0"/>
              </a:rPr>
              <a:t> </a:t>
            </a:r>
            <a:r>
              <a:rPr lang="ru-RU" sz="2800" dirty="0" err="1">
                <a:latin typeface="Times New Roman" pitchFamily="18" charset="0"/>
                <a:cs typeface="Times New Roman" pitchFamily="18" charset="0"/>
              </a:rPr>
              <a:t>таныстыру</a:t>
            </a:r>
            <a:r>
              <a:rPr lang="ru-RU" sz="2800" dirty="0">
                <a:latin typeface="Times New Roman" pitchFamily="18" charset="0"/>
                <a:cs typeface="Times New Roman" pitchFamily="18" charset="0"/>
              </a:rPr>
              <a:t>.</a:t>
            </a:r>
            <a:br>
              <a:rPr lang="ru-RU" sz="2800" dirty="0">
                <a:latin typeface="Times New Roman" pitchFamily="18" charset="0"/>
                <a:cs typeface="Times New Roman" pitchFamily="18" charset="0"/>
              </a:rPr>
            </a:br>
            <a:endParaRPr lang="ru-RU" sz="2800" dirty="0">
              <a:latin typeface="Times New Roman" pitchFamily="18" charset="0"/>
              <a:cs typeface="Times New Roman" pitchFamily="18" charset="0"/>
            </a:endParaRPr>
          </a:p>
        </p:txBody>
      </p:sp>
      <p:sp>
        <p:nvSpPr>
          <p:cNvPr id="3" name="Прямоугольник 2"/>
          <p:cNvSpPr/>
          <p:nvPr/>
        </p:nvSpPr>
        <p:spPr>
          <a:xfrm>
            <a:off x="457200" y="1582341"/>
            <a:ext cx="7848600" cy="4524315"/>
          </a:xfrm>
          <a:prstGeom prst="rect">
            <a:avLst/>
          </a:prstGeom>
        </p:spPr>
        <p:txBody>
          <a:bodyPr wrap="square">
            <a:spAutoFit/>
          </a:bodyPr>
          <a:lstStyle/>
          <a:p>
            <a:pPr lvl="0"/>
            <a:r>
              <a:rPr lang="ru-RU" sz="2400" b="1" dirty="0" err="1">
                <a:solidFill>
                  <a:srgbClr val="FFC000"/>
                </a:solidFill>
                <a:latin typeface="Times New Roman" pitchFamily="18" charset="0"/>
                <a:cs typeface="Times New Roman" pitchFamily="18" charset="0"/>
              </a:rPr>
              <a:t>Мұрныңды</a:t>
            </a:r>
            <a:r>
              <a:rPr lang="ru-RU" sz="2400" b="1" dirty="0">
                <a:solidFill>
                  <a:srgbClr val="FFC000"/>
                </a:solidFill>
                <a:latin typeface="Times New Roman" pitchFamily="18" charset="0"/>
                <a:cs typeface="Times New Roman" pitchFamily="18" charset="0"/>
              </a:rPr>
              <a:t> таза </a:t>
            </a:r>
            <a:r>
              <a:rPr lang="ru-RU" sz="2400" b="1" dirty="0" err="1">
                <a:solidFill>
                  <a:srgbClr val="FFC000"/>
                </a:solidFill>
                <a:latin typeface="Times New Roman" pitchFamily="18" charset="0"/>
                <a:cs typeface="Times New Roman" pitchFamily="18" charset="0"/>
              </a:rPr>
              <a:t>ұста</a:t>
            </a:r>
            <a:endParaRPr lang="ru-RU" sz="2400" b="1" dirty="0">
              <a:solidFill>
                <a:srgbClr val="FFC000"/>
              </a:solidFill>
              <a:latin typeface="Times New Roman" pitchFamily="18" charset="0"/>
              <a:cs typeface="Times New Roman" pitchFamily="18" charset="0"/>
            </a:endParaRPr>
          </a:p>
          <a:p>
            <a:pPr lvl="0"/>
            <a:r>
              <a:rPr lang="ru-RU" sz="2400" b="1" dirty="0" err="1">
                <a:solidFill>
                  <a:srgbClr val="FFC000"/>
                </a:solidFill>
                <a:latin typeface="Times New Roman" pitchFamily="18" charset="0"/>
                <a:cs typeface="Times New Roman" pitchFamily="18" charset="0"/>
              </a:rPr>
              <a:t>Үнемі</a:t>
            </a:r>
            <a:r>
              <a:rPr lang="ru-RU" sz="2400" b="1" dirty="0">
                <a:solidFill>
                  <a:srgbClr val="FFC000"/>
                </a:solidFill>
                <a:latin typeface="Times New Roman" pitchFamily="18" charset="0"/>
                <a:cs typeface="Times New Roman" pitchFamily="18" charset="0"/>
              </a:rPr>
              <a:t> </a:t>
            </a:r>
            <a:r>
              <a:rPr lang="ru-RU" sz="2400" b="1" dirty="0" err="1">
                <a:solidFill>
                  <a:srgbClr val="FFC000"/>
                </a:solidFill>
                <a:latin typeface="Times New Roman" pitchFamily="18" charset="0"/>
                <a:cs typeface="Times New Roman" pitchFamily="18" charset="0"/>
              </a:rPr>
              <a:t>жанында</a:t>
            </a:r>
            <a:r>
              <a:rPr lang="ru-RU" sz="2400" b="1" dirty="0">
                <a:solidFill>
                  <a:srgbClr val="FFC000"/>
                </a:solidFill>
                <a:latin typeface="Times New Roman" pitchFamily="18" charset="0"/>
                <a:cs typeface="Times New Roman" pitchFamily="18" charset="0"/>
              </a:rPr>
              <a:t> </a:t>
            </a:r>
            <a:r>
              <a:rPr lang="ru-RU" sz="2400" b="1" dirty="0" err="1">
                <a:solidFill>
                  <a:srgbClr val="FFC000"/>
                </a:solidFill>
                <a:latin typeface="Times New Roman" pitchFamily="18" charset="0"/>
                <a:cs typeface="Times New Roman" pitchFamily="18" charset="0"/>
              </a:rPr>
              <a:t>қолорамал</a:t>
            </a:r>
            <a:r>
              <a:rPr lang="ru-RU" sz="2400" b="1" dirty="0">
                <a:solidFill>
                  <a:srgbClr val="FFC000"/>
                </a:solidFill>
                <a:latin typeface="Times New Roman" pitchFamily="18" charset="0"/>
                <a:cs typeface="Times New Roman" pitchFamily="18" charset="0"/>
              </a:rPr>
              <a:t> </a:t>
            </a:r>
            <a:r>
              <a:rPr lang="ru-RU" sz="2400" b="1" dirty="0" err="1">
                <a:solidFill>
                  <a:srgbClr val="FFC000"/>
                </a:solidFill>
                <a:latin typeface="Times New Roman" pitchFamily="18" charset="0"/>
                <a:cs typeface="Times New Roman" pitchFamily="18" charset="0"/>
              </a:rPr>
              <a:t>болсын</a:t>
            </a:r>
            <a:r>
              <a:rPr lang="ru-RU" sz="2400" b="1" dirty="0">
                <a:solidFill>
                  <a:srgbClr val="FFC000"/>
                </a:solidFill>
                <a:latin typeface="Times New Roman" pitchFamily="18" charset="0"/>
                <a:cs typeface="Times New Roman" pitchFamily="18" charset="0"/>
              </a:rPr>
              <a:t>.</a:t>
            </a:r>
          </a:p>
          <a:p>
            <a:pPr lvl="0"/>
            <a:r>
              <a:rPr lang="ru-RU" sz="2400" b="1" dirty="0" err="1">
                <a:solidFill>
                  <a:srgbClr val="FFC000"/>
                </a:solidFill>
                <a:latin typeface="Times New Roman" pitchFamily="18" charset="0"/>
                <a:cs typeface="Times New Roman" pitchFamily="18" charset="0"/>
              </a:rPr>
              <a:t>Өзің</a:t>
            </a:r>
            <a:r>
              <a:rPr lang="ru-RU" sz="2400" b="1" dirty="0">
                <a:solidFill>
                  <a:srgbClr val="FFC000"/>
                </a:solidFill>
                <a:latin typeface="Times New Roman" pitchFamily="18" charset="0"/>
                <a:cs typeface="Times New Roman" pitchFamily="18" charset="0"/>
              </a:rPr>
              <a:t> </a:t>
            </a:r>
            <a:r>
              <a:rPr lang="ru-RU" sz="2400" b="1" dirty="0" err="1">
                <a:solidFill>
                  <a:srgbClr val="FFC000"/>
                </a:solidFill>
                <a:latin typeface="Times New Roman" pitchFamily="18" charset="0"/>
                <a:cs typeface="Times New Roman" pitchFamily="18" charset="0"/>
              </a:rPr>
              <a:t>білмейтін</a:t>
            </a:r>
            <a:r>
              <a:rPr lang="ru-RU" sz="2400" b="1" dirty="0">
                <a:solidFill>
                  <a:srgbClr val="FFC000"/>
                </a:solidFill>
                <a:latin typeface="Times New Roman" pitchFamily="18" charset="0"/>
                <a:cs typeface="Times New Roman" pitchFamily="18" charset="0"/>
              </a:rPr>
              <a:t> </a:t>
            </a:r>
            <a:r>
              <a:rPr lang="ru-RU" sz="2400" b="1" dirty="0" err="1">
                <a:solidFill>
                  <a:srgbClr val="FFC000"/>
                </a:solidFill>
                <a:latin typeface="Times New Roman" pitchFamily="18" charset="0"/>
                <a:cs typeface="Times New Roman" pitchFamily="18" charset="0"/>
              </a:rPr>
              <a:t>өсімдіктерді</a:t>
            </a:r>
            <a:r>
              <a:rPr lang="ru-RU" sz="2400" b="1" dirty="0">
                <a:solidFill>
                  <a:srgbClr val="FFC000"/>
                </a:solidFill>
                <a:latin typeface="Times New Roman" pitchFamily="18" charset="0"/>
                <a:cs typeface="Times New Roman" pitchFamily="18" charset="0"/>
              </a:rPr>
              <a:t>, </a:t>
            </a:r>
            <a:r>
              <a:rPr lang="ru-RU" sz="2400" b="1" dirty="0" err="1">
                <a:solidFill>
                  <a:srgbClr val="FFC000"/>
                </a:solidFill>
                <a:latin typeface="Times New Roman" pitchFamily="18" charset="0"/>
                <a:cs typeface="Times New Roman" pitchFamily="18" charset="0"/>
              </a:rPr>
              <a:t>сұйық</a:t>
            </a:r>
            <a:r>
              <a:rPr lang="ru-RU" sz="2400" b="1" dirty="0">
                <a:solidFill>
                  <a:srgbClr val="FFC000"/>
                </a:solidFill>
                <a:latin typeface="Times New Roman" pitchFamily="18" charset="0"/>
                <a:cs typeface="Times New Roman" pitchFamily="18" charset="0"/>
              </a:rPr>
              <a:t> не </a:t>
            </a:r>
            <a:r>
              <a:rPr lang="ru-RU" sz="2400" b="1" dirty="0" err="1">
                <a:solidFill>
                  <a:srgbClr val="FFC000"/>
                </a:solidFill>
                <a:latin typeface="Times New Roman" pitchFamily="18" charset="0"/>
                <a:cs typeface="Times New Roman" pitchFamily="18" charset="0"/>
              </a:rPr>
              <a:t>ұнтақ</a:t>
            </a:r>
            <a:r>
              <a:rPr lang="ru-RU" sz="2400" b="1" dirty="0">
                <a:solidFill>
                  <a:srgbClr val="FFC000"/>
                </a:solidFill>
                <a:latin typeface="Times New Roman" pitchFamily="18" charset="0"/>
                <a:cs typeface="Times New Roman" pitchFamily="18" charset="0"/>
              </a:rPr>
              <a:t> </a:t>
            </a:r>
            <a:r>
              <a:rPr lang="ru-RU" sz="2400" b="1" dirty="0" err="1">
                <a:solidFill>
                  <a:srgbClr val="FFC000"/>
                </a:solidFill>
                <a:latin typeface="Times New Roman" pitchFamily="18" charset="0"/>
                <a:cs typeface="Times New Roman" pitchFamily="18" charset="0"/>
              </a:rPr>
              <a:t>заттарды</a:t>
            </a:r>
            <a:r>
              <a:rPr lang="ru-RU" sz="2400" b="1" dirty="0">
                <a:solidFill>
                  <a:srgbClr val="FFC000"/>
                </a:solidFill>
                <a:latin typeface="Times New Roman" pitchFamily="18" charset="0"/>
                <a:cs typeface="Times New Roman" pitchFamily="18" charset="0"/>
              </a:rPr>
              <a:t> </a:t>
            </a:r>
            <a:r>
              <a:rPr lang="ru-RU" sz="2400" b="1" dirty="0" err="1">
                <a:solidFill>
                  <a:srgbClr val="FFC000"/>
                </a:solidFill>
                <a:latin typeface="Times New Roman" pitchFamily="18" charset="0"/>
                <a:cs typeface="Times New Roman" pitchFamily="18" charset="0"/>
              </a:rPr>
              <a:t>иіскеме</a:t>
            </a:r>
            <a:r>
              <a:rPr lang="ru-RU" sz="2400" b="1" dirty="0">
                <a:solidFill>
                  <a:srgbClr val="FFC000"/>
                </a:solidFill>
                <a:latin typeface="Times New Roman" pitchFamily="18" charset="0"/>
                <a:cs typeface="Times New Roman" pitchFamily="18" charset="0"/>
              </a:rPr>
              <a:t>.</a:t>
            </a:r>
          </a:p>
          <a:p>
            <a:pPr lvl="0"/>
            <a:r>
              <a:rPr lang="ru-RU" sz="2400" b="1" dirty="0" err="1">
                <a:solidFill>
                  <a:srgbClr val="FFC000"/>
                </a:solidFill>
                <a:latin typeface="Times New Roman" pitchFamily="18" charset="0"/>
                <a:cs typeface="Times New Roman" pitchFamily="18" charset="0"/>
              </a:rPr>
              <a:t>Құлағыңды</a:t>
            </a:r>
            <a:r>
              <a:rPr lang="ru-RU" sz="2400" b="1" dirty="0">
                <a:solidFill>
                  <a:srgbClr val="FFC000"/>
                </a:solidFill>
                <a:latin typeface="Times New Roman" pitchFamily="18" charset="0"/>
                <a:cs typeface="Times New Roman" pitchFamily="18" charset="0"/>
              </a:rPr>
              <a:t> таза </a:t>
            </a:r>
            <a:r>
              <a:rPr lang="ru-RU" sz="2400" b="1" dirty="0" err="1">
                <a:solidFill>
                  <a:srgbClr val="FFC000"/>
                </a:solidFill>
                <a:latin typeface="Times New Roman" pitchFamily="18" charset="0"/>
                <a:cs typeface="Times New Roman" pitchFamily="18" charset="0"/>
              </a:rPr>
              <a:t>ұста</a:t>
            </a:r>
            <a:r>
              <a:rPr lang="ru-RU" sz="2400" b="1" dirty="0">
                <a:solidFill>
                  <a:srgbClr val="FFC000"/>
                </a:solidFill>
                <a:latin typeface="Times New Roman" pitchFamily="18" charset="0"/>
                <a:cs typeface="Times New Roman" pitchFamily="18" charset="0"/>
              </a:rPr>
              <a:t>.</a:t>
            </a:r>
          </a:p>
          <a:p>
            <a:pPr lvl="0"/>
            <a:r>
              <a:rPr lang="ru-RU" sz="2400" b="1" dirty="0" err="1">
                <a:solidFill>
                  <a:srgbClr val="FFC000"/>
                </a:solidFill>
                <a:latin typeface="Times New Roman" pitchFamily="18" charset="0"/>
                <a:cs typeface="Times New Roman" pitchFamily="18" charset="0"/>
              </a:rPr>
              <a:t>Құлақ</a:t>
            </a:r>
            <a:r>
              <a:rPr lang="ru-RU" sz="2400" b="1" dirty="0">
                <a:solidFill>
                  <a:srgbClr val="FFC000"/>
                </a:solidFill>
                <a:latin typeface="Times New Roman" pitchFamily="18" charset="0"/>
                <a:cs typeface="Times New Roman" pitchFamily="18" charset="0"/>
              </a:rPr>
              <a:t> </a:t>
            </a:r>
            <a:r>
              <a:rPr lang="ru-RU" sz="2400" b="1" dirty="0" err="1">
                <a:solidFill>
                  <a:srgbClr val="FFC000"/>
                </a:solidFill>
                <a:latin typeface="Times New Roman" pitchFamily="18" charset="0"/>
                <a:cs typeface="Times New Roman" pitchFamily="18" charset="0"/>
              </a:rPr>
              <a:t>қуысын</a:t>
            </a:r>
            <a:r>
              <a:rPr lang="ru-RU" sz="2400" b="1" dirty="0">
                <a:solidFill>
                  <a:srgbClr val="FFC000"/>
                </a:solidFill>
                <a:latin typeface="Times New Roman" pitchFamily="18" charset="0"/>
                <a:cs typeface="Times New Roman" pitchFamily="18" charset="0"/>
              </a:rPr>
              <a:t> </a:t>
            </a:r>
            <a:r>
              <a:rPr lang="ru-RU" sz="2400" b="1" dirty="0" err="1">
                <a:solidFill>
                  <a:srgbClr val="FFC000"/>
                </a:solidFill>
                <a:latin typeface="Times New Roman" pitchFamily="18" charset="0"/>
                <a:cs typeface="Times New Roman" pitchFamily="18" charset="0"/>
              </a:rPr>
              <a:t>үшкір</a:t>
            </a:r>
            <a:r>
              <a:rPr lang="ru-RU" sz="2400" b="1" dirty="0">
                <a:solidFill>
                  <a:srgbClr val="FFC000"/>
                </a:solidFill>
                <a:latin typeface="Times New Roman" pitchFamily="18" charset="0"/>
                <a:cs typeface="Times New Roman" pitchFamily="18" charset="0"/>
              </a:rPr>
              <a:t> </a:t>
            </a:r>
            <a:r>
              <a:rPr lang="ru-RU" sz="2400" b="1" dirty="0" err="1">
                <a:solidFill>
                  <a:srgbClr val="FFC000"/>
                </a:solidFill>
                <a:latin typeface="Times New Roman" pitchFamily="18" charset="0"/>
                <a:cs typeface="Times New Roman" pitchFamily="18" charset="0"/>
              </a:rPr>
              <a:t>заттпен</a:t>
            </a:r>
            <a:r>
              <a:rPr lang="ru-RU" sz="2400" b="1" dirty="0">
                <a:solidFill>
                  <a:srgbClr val="FFC000"/>
                </a:solidFill>
                <a:latin typeface="Times New Roman" pitchFamily="18" charset="0"/>
                <a:cs typeface="Times New Roman" pitchFamily="18" charset="0"/>
              </a:rPr>
              <a:t> </a:t>
            </a:r>
            <a:r>
              <a:rPr lang="ru-RU" sz="2400" b="1" dirty="0" err="1">
                <a:solidFill>
                  <a:srgbClr val="FFC000"/>
                </a:solidFill>
                <a:latin typeface="Times New Roman" pitchFamily="18" charset="0"/>
                <a:cs typeface="Times New Roman" pitchFamily="18" charset="0"/>
              </a:rPr>
              <a:t>шұқыма</a:t>
            </a:r>
            <a:r>
              <a:rPr lang="ru-RU" sz="2400" b="1" dirty="0">
                <a:solidFill>
                  <a:srgbClr val="FFC000"/>
                </a:solidFill>
                <a:latin typeface="Times New Roman" pitchFamily="18" charset="0"/>
                <a:cs typeface="Times New Roman" pitchFamily="18" charset="0"/>
              </a:rPr>
              <a:t>.</a:t>
            </a:r>
          </a:p>
          <a:p>
            <a:pPr lvl="0"/>
            <a:r>
              <a:rPr lang="ru-RU" sz="2400" b="1" dirty="0" err="1">
                <a:solidFill>
                  <a:srgbClr val="FFC000"/>
                </a:solidFill>
                <a:latin typeface="Times New Roman" pitchFamily="18" charset="0"/>
                <a:cs typeface="Times New Roman" pitchFamily="18" charset="0"/>
              </a:rPr>
              <a:t>Құлағыңды</a:t>
            </a:r>
            <a:r>
              <a:rPr lang="ru-RU" sz="2400" b="1" dirty="0">
                <a:solidFill>
                  <a:srgbClr val="FFC000"/>
                </a:solidFill>
                <a:latin typeface="Times New Roman" pitchFamily="18" charset="0"/>
                <a:cs typeface="Times New Roman" pitchFamily="18" charset="0"/>
              </a:rPr>
              <a:t> </a:t>
            </a:r>
            <a:r>
              <a:rPr lang="ru-RU" sz="2400" b="1" dirty="0" err="1">
                <a:solidFill>
                  <a:srgbClr val="FFC000"/>
                </a:solidFill>
                <a:latin typeface="Times New Roman" pitchFamily="18" charset="0"/>
                <a:cs typeface="Times New Roman" pitchFamily="18" charset="0"/>
              </a:rPr>
              <a:t>суықтан</a:t>
            </a:r>
            <a:r>
              <a:rPr lang="ru-RU" sz="2400" b="1" dirty="0">
                <a:solidFill>
                  <a:srgbClr val="FFC000"/>
                </a:solidFill>
                <a:latin typeface="Times New Roman" pitchFamily="18" charset="0"/>
                <a:cs typeface="Times New Roman" pitchFamily="18" charset="0"/>
              </a:rPr>
              <a:t> </a:t>
            </a:r>
            <a:r>
              <a:rPr lang="ru-RU" sz="2400" b="1" dirty="0" err="1">
                <a:solidFill>
                  <a:srgbClr val="FFC000"/>
                </a:solidFill>
                <a:latin typeface="Times New Roman" pitchFamily="18" charset="0"/>
                <a:cs typeface="Times New Roman" pitchFamily="18" charset="0"/>
              </a:rPr>
              <a:t>және</a:t>
            </a:r>
            <a:r>
              <a:rPr lang="ru-RU" sz="2400" b="1" dirty="0">
                <a:solidFill>
                  <a:srgbClr val="FFC000"/>
                </a:solidFill>
                <a:latin typeface="Times New Roman" pitchFamily="18" charset="0"/>
                <a:cs typeface="Times New Roman" pitchFamily="18" charset="0"/>
              </a:rPr>
              <a:t> </a:t>
            </a:r>
            <a:r>
              <a:rPr lang="ru-RU" sz="2400" b="1" dirty="0" err="1">
                <a:solidFill>
                  <a:srgbClr val="FFC000"/>
                </a:solidFill>
                <a:latin typeface="Times New Roman" pitchFamily="18" charset="0"/>
                <a:cs typeface="Times New Roman" pitchFamily="18" charset="0"/>
              </a:rPr>
              <a:t>қатты</a:t>
            </a:r>
            <a:r>
              <a:rPr lang="ru-RU" sz="2400" b="1" dirty="0">
                <a:solidFill>
                  <a:srgbClr val="FFC000"/>
                </a:solidFill>
                <a:latin typeface="Times New Roman" pitchFamily="18" charset="0"/>
                <a:cs typeface="Times New Roman" pitchFamily="18" charset="0"/>
              </a:rPr>
              <a:t> </a:t>
            </a:r>
            <a:r>
              <a:rPr lang="ru-RU" sz="2400" b="1" dirty="0" err="1">
                <a:solidFill>
                  <a:srgbClr val="FFC000"/>
                </a:solidFill>
                <a:latin typeface="Times New Roman" pitchFamily="18" charset="0"/>
                <a:cs typeface="Times New Roman" pitchFamily="18" charset="0"/>
              </a:rPr>
              <a:t>желден</a:t>
            </a:r>
            <a:r>
              <a:rPr lang="ru-RU" sz="2400" b="1" dirty="0">
                <a:solidFill>
                  <a:srgbClr val="FFC000"/>
                </a:solidFill>
                <a:latin typeface="Times New Roman" pitchFamily="18" charset="0"/>
                <a:cs typeface="Times New Roman" pitchFamily="18" charset="0"/>
              </a:rPr>
              <a:t> </a:t>
            </a:r>
            <a:r>
              <a:rPr lang="ru-RU" sz="2400" b="1" dirty="0" err="1">
                <a:solidFill>
                  <a:srgbClr val="FFC000"/>
                </a:solidFill>
                <a:latin typeface="Times New Roman" pitchFamily="18" charset="0"/>
                <a:cs typeface="Times New Roman" pitchFamily="18" charset="0"/>
              </a:rPr>
              <a:t>сақта</a:t>
            </a:r>
            <a:r>
              <a:rPr lang="ru-RU" sz="2400" b="1" dirty="0">
                <a:solidFill>
                  <a:srgbClr val="FFC000"/>
                </a:solidFill>
                <a:latin typeface="Times New Roman" pitchFamily="18" charset="0"/>
                <a:cs typeface="Times New Roman" pitchFamily="18" charset="0"/>
              </a:rPr>
              <a:t>.</a:t>
            </a:r>
          </a:p>
          <a:p>
            <a:pPr lvl="0"/>
            <a:r>
              <a:rPr lang="ru-RU" sz="2400" b="1" dirty="0" err="1">
                <a:solidFill>
                  <a:srgbClr val="FFC000"/>
                </a:solidFill>
                <a:latin typeface="Times New Roman" pitchFamily="18" charset="0"/>
                <a:cs typeface="Times New Roman" pitchFamily="18" charset="0"/>
              </a:rPr>
              <a:t>Көзге</a:t>
            </a:r>
            <a:r>
              <a:rPr lang="ru-RU" sz="2400" b="1" dirty="0">
                <a:solidFill>
                  <a:srgbClr val="FFC000"/>
                </a:solidFill>
                <a:latin typeface="Times New Roman" pitchFamily="18" charset="0"/>
                <a:cs typeface="Times New Roman" pitchFamily="18" charset="0"/>
              </a:rPr>
              <a:t> </a:t>
            </a:r>
            <a:r>
              <a:rPr lang="ru-RU" sz="2400" b="1" dirty="0" err="1">
                <a:solidFill>
                  <a:srgbClr val="FFC000"/>
                </a:solidFill>
                <a:latin typeface="Times New Roman" pitchFamily="18" charset="0"/>
                <a:cs typeface="Times New Roman" pitchFamily="18" charset="0"/>
              </a:rPr>
              <a:t>үшкір</a:t>
            </a:r>
            <a:r>
              <a:rPr lang="ru-RU" sz="2400" b="1" dirty="0">
                <a:solidFill>
                  <a:srgbClr val="FFC000"/>
                </a:solidFill>
                <a:latin typeface="Times New Roman" pitchFamily="18" charset="0"/>
                <a:cs typeface="Times New Roman" pitchFamily="18" charset="0"/>
              </a:rPr>
              <a:t> </a:t>
            </a:r>
            <a:r>
              <a:rPr lang="ru-RU" sz="2400" b="1" dirty="0" err="1">
                <a:solidFill>
                  <a:srgbClr val="FFC000"/>
                </a:solidFill>
                <a:latin typeface="Times New Roman" pitchFamily="18" charset="0"/>
                <a:cs typeface="Times New Roman" pitchFamily="18" charset="0"/>
              </a:rPr>
              <a:t>заттарды</a:t>
            </a:r>
            <a:r>
              <a:rPr lang="ru-RU" sz="2400" b="1" dirty="0">
                <a:solidFill>
                  <a:srgbClr val="FFC000"/>
                </a:solidFill>
                <a:latin typeface="Times New Roman" pitchFamily="18" charset="0"/>
                <a:cs typeface="Times New Roman" pitchFamily="18" charset="0"/>
              </a:rPr>
              <a:t> </a:t>
            </a:r>
            <a:r>
              <a:rPr lang="ru-RU" sz="2400" b="1" dirty="0" err="1">
                <a:solidFill>
                  <a:srgbClr val="FFC000"/>
                </a:solidFill>
                <a:latin typeface="Times New Roman" pitchFamily="18" charset="0"/>
                <a:cs typeface="Times New Roman" pitchFamily="18" charset="0"/>
              </a:rPr>
              <a:t>жақындатпа</a:t>
            </a:r>
            <a:r>
              <a:rPr lang="ru-RU" sz="2400" b="1" dirty="0">
                <a:solidFill>
                  <a:srgbClr val="FFC000"/>
                </a:solidFill>
                <a:latin typeface="Times New Roman" pitchFamily="18" charset="0"/>
                <a:cs typeface="Times New Roman" pitchFamily="18" charset="0"/>
              </a:rPr>
              <a:t>.</a:t>
            </a:r>
          </a:p>
          <a:p>
            <a:pPr lvl="0"/>
            <a:r>
              <a:rPr lang="ru-RU" sz="2400" b="1" dirty="0" err="1">
                <a:solidFill>
                  <a:srgbClr val="FFC000"/>
                </a:solidFill>
                <a:latin typeface="Times New Roman" pitchFamily="18" charset="0"/>
                <a:cs typeface="Times New Roman" pitchFamily="18" charset="0"/>
              </a:rPr>
              <a:t>Кітапты</a:t>
            </a:r>
            <a:r>
              <a:rPr lang="ru-RU" sz="2400" b="1" dirty="0">
                <a:solidFill>
                  <a:srgbClr val="FFC000"/>
                </a:solidFill>
                <a:latin typeface="Times New Roman" pitchFamily="18" charset="0"/>
                <a:cs typeface="Times New Roman" pitchFamily="18" charset="0"/>
              </a:rPr>
              <a:t> </a:t>
            </a:r>
            <a:r>
              <a:rPr lang="ru-RU" sz="2400" b="1" dirty="0" err="1">
                <a:solidFill>
                  <a:srgbClr val="FFC000"/>
                </a:solidFill>
                <a:latin typeface="Times New Roman" pitchFamily="18" charset="0"/>
                <a:cs typeface="Times New Roman" pitchFamily="18" charset="0"/>
              </a:rPr>
              <a:t>жатып</a:t>
            </a:r>
            <a:r>
              <a:rPr lang="ru-RU" sz="2400" b="1" dirty="0">
                <a:solidFill>
                  <a:srgbClr val="FFC000"/>
                </a:solidFill>
                <a:latin typeface="Times New Roman" pitchFamily="18" charset="0"/>
                <a:cs typeface="Times New Roman" pitchFamily="18" charset="0"/>
              </a:rPr>
              <a:t> </a:t>
            </a:r>
            <a:r>
              <a:rPr lang="ru-RU" sz="2400" b="1" dirty="0" err="1">
                <a:solidFill>
                  <a:srgbClr val="FFC000"/>
                </a:solidFill>
                <a:latin typeface="Times New Roman" pitchFamily="18" charset="0"/>
                <a:cs typeface="Times New Roman" pitchFamily="18" charset="0"/>
              </a:rPr>
              <a:t>оқыма</a:t>
            </a:r>
            <a:r>
              <a:rPr lang="ru-RU" sz="2400" b="1" dirty="0">
                <a:solidFill>
                  <a:srgbClr val="FFC000"/>
                </a:solidFill>
                <a:latin typeface="Times New Roman" pitchFamily="18" charset="0"/>
                <a:cs typeface="Times New Roman" pitchFamily="18" charset="0"/>
              </a:rPr>
              <a:t>.</a:t>
            </a:r>
          </a:p>
          <a:p>
            <a:pPr lvl="0"/>
            <a:r>
              <a:rPr lang="ru-RU" sz="2400" b="1" dirty="0" err="1">
                <a:solidFill>
                  <a:srgbClr val="FFC000"/>
                </a:solidFill>
                <a:latin typeface="Times New Roman" pitchFamily="18" charset="0"/>
                <a:cs typeface="Times New Roman" pitchFamily="18" charset="0"/>
              </a:rPr>
              <a:t>Көзіңді</a:t>
            </a:r>
            <a:r>
              <a:rPr lang="ru-RU" sz="2400" b="1" dirty="0">
                <a:solidFill>
                  <a:srgbClr val="FFC000"/>
                </a:solidFill>
                <a:latin typeface="Times New Roman" pitchFamily="18" charset="0"/>
                <a:cs typeface="Times New Roman" pitchFamily="18" charset="0"/>
              </a:rPr>
              <a:t> </a:t>
            </a:r>
            <a:r>
              <a:rPr lang="ru-RU" sz="2400" b="1" dirty="0" err="1">
                <a:solidFill>
                  <a:srgbClr val="FFC000"/>
                </a:solidFill>
                <a:latin typeface="Times New Roman" pitchFamily="18" charset="0"/>
                <a:cs typeface="Times New Roman" pitchFamily="18" charset="0"/>
              </a:rPr>
              <a:t>қатты</a:t>
            </a:r>
            <a:r>
              <a:rPr lang="ru-RU" sz="2400" b="1" dirty="0">
                <a:solidFill>
                  <a:srgbClr val="FFC000"/>
                </a:solidFill>
                <a:latin typeface="Times New Roman" pitchFamily="18" charset="0"/>
                <a:cs typeface="Times New Roman" pitchFamily="18" charset="0"/>
              </a:rPr>
              <a:t> </a:t>
            </a:r>
            <a:r>
              <a:rPr lang="ru-RU" sz="2400" b="1" dirty="0" err="1">
                <a:solidFill>
                  <a:srgbClr val="FFC000"/>
                </a:solidFill>
                <a:latin typeface="Times New Roman" pitchFamily="18" charset="0"/>
                <a:cs typeface="Times New Roman" pitchFamily="18" charset="0"/>
              </a:rPr>
              <a:t>желден</a:t>
            </a:r>
            <a:r>
              <a:rPr lang="ru-RU" sz="2400" b="1" dirty="0">
                <a:solidFill>
                  <a:srgbClr val="FFC000"/>
                </a:solidFill>
                <a:latin typeface="Times New Roman" pitchFamily="18" charset="0"/>
                <a:cs typeface="Times New Roman" pitchFamily="18" charset="0"/>
              </a:rPr>
              <a:t>, </a:t>
            </a:r>
            <a:r>
              <a:rPr lang="ru-RU" sz="2400" b="1" dirty="0" err="1">
                <a:solidFill>
                  <a:srgbClr val="FFC000"/>
                </a:solidFill>
                <a:latin typeface="Times New Roman" pitchFamily="18" charset="0"/>
                <a:cs typeface="Times New Roman" pitchFamily="18" charset="0"/>
              </a:rPr>
              <a:t>шаңнан</a:t>
            </a:r>
            <a:r>
              <a:rPr lang="ru-RU" sz="2400" b="1" dirty="0">
                <a:solidFill>
                  <a:srgbClr val="FFC000"/>
                </a:solidFill>
                <a:latin typeface="Times New Roman" pitchFamily="18" charset="0"/>
                <a:cs typeface="Times New Roman" pitchFamily="18" charset="0"/>
              </a:rPr>
              <a:t> </a:t>
            </a:r>
            <a:r>
              <a:rPr lang="ru-RU" sz="2400" b="1" dirty="0" err="1">
                <a:solidFill>
                  <a:srgbClr val="FFC000"/>
                </a:solidFill>
                <a:latin typeface="Times New Roman" pitchFamily="18" charset="0"/>
                <a:cs typeface="Times New Roman" pitchFamily="18" charset="0"/>
              </a:rPr>
              <a:t>және</a:t>
            </a:r>
            <a:r>
              <a:rPr lang="ru-RU" sz="2400" b="1" dirty="0">
                <a:solidFill>
                  <a:srgbClr val="FFC000"/>
                </a:solidFill>
                <a:latin typeface="Times New Roman" pitchFamily="18" charset="0"/>
                <a:cs typeface="Times New Roman" pitchFamily="18" charset="0"/>
              </a:rPr>
              <a:t> </a:t>
            </a:r>
            <a:r>
              <a:rPr lang="ru-RU" sz="2400" b="1" dirty="0" err="1">
                <a:solidFill>
                  <a:srgbClr val="FFC000"/>
                </a:solidFill>
                <a:latin typeface="Times New Roman" pitchFamily="18" charset="0"/>
                <a:cs typeface="Times New Roman" pitchFamily="18" charset="0"/>
              </a:rPr>
              <a:t>шақырайған</a:t>
            </a:r>
            <a:r>
              <a:rPr lang="ru-RU" sz="2400" b="1" dirty="0">
                <a:solidFill>
                  <a:srgbClr val="FFC000"/>
                </a:solidFill>
                <a:latin typeface="Times New Roman" pitchFamily="18" charset="0"/>
                <a:cs typeface="Times New Roman" pitchFamily="18" charset="0"/>
              </a:rPr>
              <a:t> </a:t>
            </a:r>
            <a:r>
              <a:rPr lang="ru-RU" sz="2400" b="1" dirty="0" err="1">
                <a:solidFill>
                  <a:srgbClr val="FFC000"/>
                </a:solidFill>
                <a:latin typeface="Times New Roman" pitchFamily="18" charset="0"/>
                <a:cs typeface="Times New Roman" pitchFamily="18" charset="0"/>
              </a:rPr>
              <a:t>жарықтан</a:t>
            </a:r>
            <a:r>
              <a:rPr lang="ru-RU" sz="2400" b="1" dirty="0">
                <a:solidFill>
                  <a:srgbClr val="FFC000"/>
                </a:solidFill>
                <a:latin typeface="Times New Roman" pitchFamily="18" charset="0"/>
                <a:cs typeface="Times New Roman" pitchFamily="18" charset="0"/>
              </a:rPr>
              <a:t> </a:t>
            </a:r>
            <a:r>
              <a:rPr lang="ru-RU" sz="2400" b="1" dirty="0" err="1">
                <a:solidFill>
                  <a:srgbClr val="FFC000"/>
                </a:solidFill>
                <a:latin typeface="Times New Roman" pitchFamily="18" charset="0"/>
                <a:cs typeface="Times New Roman" pitchFamily="18" charset="0"/>
              </a:rPr>
              <a:t>қорға</a:t>
            </a:r>
            <a:endParaRPr lang="ru-RU" sz="2400" b="1" dirty="0">
              <a:solidFill>
                <a:srgbClr val="FFC000"/>
              </a:solidFill>
              <a:latin typeface="Times New Roman" pitchFamily="18" charset="0"/>
              <a:cs typeface="Times New Roman" pitchFamily="18" charset="0"/>
            </a:endParaRPr>
          </a:p>
          <a:p>
            <a:pPr lvl="0"/>
            <a:r>
              <a:rPr lang="ru-RU" sz="2400" b="1" dirty="0" err="1">
                <a:solidFill>
                  <a:srgbClr val="FFC000"/>
                </a:solidFill>
                <a:latin typeface="Times New Roman" pitchFamily="18" charset="0"/>
                <a:cs typeface="Times New Roman" pitchFamily="18" charset="0"/>
              </a:rPr>
              <a:t>Теріні</a:t>
            </a:r>
            <a:r>
              <a:rPr lang="ru-RU" sz="2400" b="1" dirty="0">
                <a:solidFill>
                  <a:srgbClr val="FFC000"/>
                </a:solidFill>
                <a:latin typeface="Times New Roman" pitchFamily="18" charset="0"/>
                <a:cs typeface="Times New Roman" pitchFamily="18" charset="0"/>
              </a:rPr>
              <a:t> таза </a:t>
            </a:r>
            <a:r>
              <a:rPr lang="ru-RU" sz="2400" b="1" dirty="0" err="1">
                <a:solidFill>
                  <a:srgbClr val="FFC000"/>
                </a:solidFill>
                <a:latin typeface="Times New Roman" pitchFamily="18" charset="0"/>
                <a:cs typeface="Times New Roman" pitchFamily="18" charset="0"/>
              </a:rPr>
              <a:t>ұста</a:t>
            </a:r>
            <a:r>
              <a:rPr lang="ru-RU" sz="2400" b="1" dirty="0">
                <a:solidFill>
                  <a:srgbClr val="FFC000"/>
                </a:solidFill>
                <a:latin typeface="Times New Roman" pitchFamily="18" charset="0"/>
                <a:cs typeface="Times New Roman" pitchFamily="18" charset="0"/>
              </a:rPr>
              <a:t>.</a:t>
            </a:r>
          </a:p>
        </p:txBody>
      </p:sp>
    </p:spTree>
    <p:extLst>
      <p:ext uri="{BB962C8B-B14F-4D97-AF65-F5344CB8AC3E}">
        <p14:creationId xmlns:p14="http://schemas.microsoft.com/office/powerpoint/2010/main" val="1635544066"/>
      </p:ext>
    </p:extLst>
  </p:cSld>
  <p:clrMapOvr>
    <a:masterClrMapping/>
  </p:clrMapOvr>
  <p:transition spd="med" advClick="0">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descr="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8" y="9525"/>
            <a:ext cx="9170988"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Объект 2"/>
          <p:cNvSpPr>
            <a:spLocks noGrp="1"/>
          </p:cNvSpPr>
          <p:nvPr>
            <p:ph idx="1"/>
          </p:nvPr>
        </p:nvSpPr>
        <p:spPr>
          <a:xfrm>
            <a:off x="914400" y="1828800"/>
            <a:ext cx="7498080" cy="4800600"/>
          </a:xfrm>
        </p:spPr>
        <p:txBody>
          <a:bodyPr/>
          <a:lstStyle/>
          <a:p>
            <a:r>
              <a:rPr lang="ru-RU" b="1" dirty="0" err="1">
                <a:latin typeface="Times New Roman" pitchFamily="18" charset="0"/>
                <a:cs typeface="Times New Roman" pitchFamily="18" charset="0"/>
              </a:rPr>
              <a:t>Дәптермен</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жұмыс</a:t>
            </a:r>
            <a:r>
              <a:rPr lang="ru-RU" b="1" dirty="0">
                <a:latin typeface="Times New Roman" pitchFamily="18" charset="0"/>
                <a:cs typeface="Times New Roman" pitchFamily="18" charset="0"/>
              </a:rPr>
              <a:t>.</a:t>
            </a:r>
            <a:endParaRPr lang="ru-RU" dirty="0">
              <a:latin typeface="Times New Roman" pitchFamily="18" charset="0"/>
              <a:cs typeface="Times New Roman" pitchFamily="18" charset="0"/>
            </a:endParaRPr>
          </a:p>
          <a:p>
            <a:r>
              <a:rPr lang="kk-KZ" dirty="0" smtClean="0">
                <a:latin typeface="Times New Roman" pitchFamily="18" charset="0"/>
                <a:cs typeface="Times New Roman" pitchFamily="18" charset="0"/>
              </a:rPr>
              <a:t>Суретке қара, сезім мүшелерінің аттарын, олардың қызметі мен маңызы туралы жаз</a:t>
            </a:r>
            <a:endParaRPr lang="ru-RU" dirty="0">
              <a:latin typeface="Times New Roman" pitchFamily="18" charset="0"/>
              <a:cs typeface="Times New Roman" pitchFamily="18" charset="0"/>
            </a:endParaRPr>
          </a:p>
          <a:p>
            <a:endParaRPr lang="ru-RU" dirty="0">
              <a:latin typeface="Times New Roman" pitchFamily="18" charset="0"/>
              <a:cs typeface="Times New Roman" pitchFamily="18" charset="0"/>
            </a:endParaRPr>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654" r="27105"/>
          <a:stretch/>
        </p:blipFill>
        <p:spPr bwMode="auto">
          <a:xfrm>
            <a:off x="2438400" y="3886200"/>
            <a:ext cx="365760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9213831"/>
      </p:ext>
    </p:extLst>
  </p:cSld>
  <p:clrMapOvr>
    <a:masterClrMapping/>
  </p:clrMapOvr>
  <p:transition spd="med" advClick="0">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76199" y="0"/>
            <a:ext cx="9144000" cy="6858000"/>
          </a:xfrm>
          <a:prstGeom prst="rect">
            <a:avLst/>
          </a:prstGeom>
          <a:gradFill>
            <a:gsLst>
              <a:gs pos="0">
                <a:srgbClr val="FF3399"/>
              </a:gs>
              <a:gs pos="11000">
                <a:srgbClr val="FF6633"/>
              </a:gs>
              <a:gs pos="51000">
                <a:srgbClr val="FFFF00"/>
              </a:gs>
              <a:gs pos="92000">
                <a:srgbClr val="00B0F0"/>
              </a:gs>
              <a:gs pos="4000">
                <a:srgbClr val="FF33CC"/>
              </a:gs>
              <a:gs pos="73746">
                <a:srgbClr val="66FF66"/>
              </a:gs>
              <a:gs pos="4173">
                <a:srgbClr val="FF0000"/>
              </a:gs>
              <a:gs pos="27000">
                <a:schemeClr val="accent3">
                  <a:lumMod val="60000"/>
                  <a:lumOff val="40000"/>
                </a:schemeClr>
              </a:gs>
              <a:gs pos="100000">
                <a:srgbClr val="FF99FF"/>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4000" dirty="0">
                <a:solidFill>
                  <a:srgbClr val="FF0000"/>
                </a:solidFill>
                <a:latin typeface="Times New Roman" pitchFamily="18" charset="0"/>
                <a:cs typeface="Times New Roman" pitchFamily="18" charset="0"/>
              </a:rPr>
              <a:t>Тыныс алу жүйесі</a:t>
            </a:r>
            <a:endParaRPr lang="ru-RU" sz="4000" dirty="0"/>
          </a:p>
        </p:txBody>
      </p:sp>
      <p:sp>
        <p:nvSpPr>
          <p:cNvPr id="2" name="Заголовок 1"/>
          <p:cNvSpPr>
            <a:spLocks noGrp="1"/>
          </p:cNvSpPr>
          <p:nvPr>
            <p:ph type="title"/>
          </p:nvPr>
        </p:nvSpPr>
        <p:spPr>
          <a:xfrm>
            <a:off x="1066800" y="533400"/>
            <a:ext cx="7498080" cy="1143000"/>
          </a:xfrm>
        </p:spPr>
        <p:txBody>
          <a:bodyPr>
            <a:noAutofit/>
          </a:bodyPr>
          <a:lstStyle/>
          <a:p>
            <a:r>
              <a:rPr lang="kk-KZ" sz="3200" dirty="0" smtClean="0">
                <a:latin typeface="Times New Roman" pitchFamily="18" charset="0"/>
                <a:cs typeface="Times New Roman" pitchFamily="18" charset="0"/>
              </a:rPr>
              <a:t>Өзің дәмін сезетін, еститін көре алатын, сипап сезетін, искей алатын заттардың суретін сал</a:t>
            </a:r>
            <a:endParaRPr lang="ru-RU" sz="3200" dirty="0">
              <a:latin typeface="Times New Roman" pitchFamily="18" charset="0"/>
              <a:cs typeface="Times New Roman" pitchFamily="18" charset="0"/>
            </a:endParaRP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325" r="12937"/>
          <a:stretch/>
        </p:blipFill>
        <p:spPr bwMode="auto">
          <a:xfrm rot="5400000">
            <a:off x="2587051" y="1299148"/>
            <a:ext cx="4122296"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4398190"/>
      </p:ext>
    </p:extLst>
  </p:cSld>
  <p:clrMapOvr>
    <a:masterClrMapping/>
  </p:clrMapOvr>
  <p:transition spd="med" advClick="0">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Рисунок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643" y="-121444"/>
            <a:ext cx="9539287" cy="710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Заголовок 5"/>
          <p:cNvSpPr>
            <a:spLocks noGrp="1"/>
          </p:cNvSpPr>
          <p:nvPr>
            <p:ph type="title"/>
          </p:nvPr>
        </p:nvSpPr>
        <p:spPr>
          <a:xfrm>
            <a:off x="1371600" y="1219200"/>
            <a:ext cx="7498080" cy="1143000"/>
          </a:xfrm>
        </p:spPr>
        <p:txBody>
          <a:bodyPr/>
          <a:lstStyle/>
          <a:p>
            <a:pPr algn="ctr"/>
            <a:r>
              <a:rPr lang="kk-KZ" dirty="0">
                <a:effectLst/>
                <a:latin typeface="Times New Roman" pitchFamily="18" charset="0"/>
                <a:cs typeface="Times New Roman" pitchFamily="18" charset="0"/>
              </a:rPr>
              <a:t>Сергіту сәті</a:t>
            </a:r>
            <a:endParaRPr lang="ru-RU" dirty="0">
              <a:latin typeface="Times New Roman" pitchFamily="18" charset="0"/>
              <a:cs typeface="Times New Roman" pitchFamily="18" charset="0"/>
            </a:endParaRPr>
          </a:p>
        </p:txBody>
      </p:sp>
    </p:spTree>
  </p:cSld>
  <p:clrMapOvr>
    <a:masterClrMapping/>
  </p:clrMapOvr>
  <p:transition spd="med" advClick="0">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ramka362"/>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Объект 2"/>
          <p:cNvSpPr>
            <a:spLocks noGrp="1"/>
          </p:cNvSpPr>
          <p:nvPr>
            <p:ph idx="1"/>
          </p:nvPr>
        </p:nvSpPr>
        <p:spPr>
          <a:xfrm>
            <a:off x="1295400" y="1143000"/>
            <a:ext cx="7498080" cy="4800600"/>
          </a:xfrm>
        </p:spPr>
        <p:txBody>
          <a:bodyPr>
            <a:normAutofit/>
          </a:bodyPr>
          <a:lstStyle/>
          <a:p>
            <a:pPr marL="0" lvl="0" indent="0" algn="ctr" fontAlgn="base">
              <a:spcBef>
                <a:spcPct val="0"/>
              </a:spcBef>
              <a:spcAft>
                <a:spcPct val="0"/>
              </a:spcAft>
              <a:buClrTx/>
              <a:buSzTx/>
              <a:buNone/>
            </a:pPr>
            <a:r>
              <a:rPr lang="kk-KZ" sz="4000" b="1" dirty="0">
                <a:solidFill>
                  <a:srgbClr val="FF0000"/>
                </a:solidFill>
                <a:latin typeface="Times New Roman" pitchFamily="18" charset="0"/>
                <a:ea typeface="Calibri" pitchFamily="34" charset="0"/>
                <a:cs typeface="Times New Roman" pitchFamily="18" charset="0"/>
              </a:rPr>
              <a:t>Топтық</a:t>
            </a:r>
            <a:r>
              <a:rPr lang="kk-KZ" sz="4000" b="1" dirty="0">
                <a:solidFill>
                  <a:srgbClr val="00B0F0"/>
                </a:solidFill>
                <a:latin typeface="Times New Roman" pitchFamily="18" charset="0"/>
                <a:ea typeface="Calibri" pitchFamily="34" charset="0"/>
                <a:cs typeface="Times New Roman" pitchFamily="18" charset="0"/>
              </a:rPr>
              <a:t> </a:t>
            </a:r>
            <a:r>
              <a:rPr lang="kk-KZ" sz="4000" b="1" dirty="0">
                <a:solidFill>
                  <a:srgbClr val="FF0000"/>
                </a:solidFill>
                <a:latin typeface="Times New Roman" pitchFamily="18" charset="0"/>
                <a:ea typeface="Calibri" pitchFamily="34" charset="0"/>
                <a:cs typeface="Times New Roman" pitchFamily="18" charset="0"/>
              </a:rPr>
              <a:t>жұмыс</a:t>
            </a:r>
          </a:p>
          <a:p>
            <a:pPr marL="0" lvl="0" indent="0" algn="ctr" fontAlgn="base">
              <a:spcBef>
                <a:spcPct val="0"/>
              </a:spcBef>
              <a:spcAft>
                <a:spcPct val="0"/>
              </a:spcAft>
              <a:buClrTx/>
              <a:buSzTx/>
              <a:buNone/>
            </a:pPr>
            <a:endParaRPr lang="kk-KZ" sz="2400" b="1" dirty="0">
              <a:solidFill>
                <a:srgbClr val="000000"/>
              </a:solidFill>
              <a:latin typeface="Times New Roman" pitchFamily="18" charset="0"/>
              <a:ea typeface="Calibri" pitchFamily="34" charset="0"/>
              <a:cs typeface="Times New Roman" pitchFamily="18" charset="0"/>
            </a:endParaRPr>
          </a:p>
          <a:p>
            <a:pPr marL="0" lvl="0" indent="0" fontAlgn="base">
              <a:spcBef>
                <a:spcPct val="0"/>
              </a:spcBef>
              <a:spcAft>
                <a:spcPct val="0"/>
              </a:spcAft>
              <a:buClrTx/>
              <a:buSzTx/>
              <a:buNone/>
            </a:pPr>
            <a:r>
              <a:rPr lang="kk-KZ" b="1" dirty="0">
                <a:solidFill>
                  <a:srgbClr val="000000"/>
                </a:solidFill>
                <a:latin typeface="Times New Roman" pitchFamily="18" charset="0"/>
                <a:ea typeface="Calibri" pitchFamily="34" charset="0"/>
                <a:cs typeface="Times New Roman" pitchFamily="18" charset="0"/>
              </a:rPr>
              <a:t>1 </a:t>
            </a:r>
            <a:r>
              <a:rPr lang="kk-KZ" b="1" dirty="0" smtClean="0">
                <a:solidFill>
                  <a:srgbClr val="000000"/>
                </a:solidFill>
                <a:latin typeface="Times New Roman" pitchFamily="18" charset="0"/>
                <a:ea typeface="Calibri" pitchFamily="34" charset="0"/>
                <a:cs typeface="Times New Roman" pitchFamily="18" charset="0"/>
              </a:rPr>
              <a:t>–</a:t>
            </a:r>
            <a:r>
              <a:rPr lang="kk-KZ" b="1" dirty="0">
                <a:latin typeface="Times New Roman" pitchFamily="18" charset="0"/>
                <a:cs typeface="Times New Roman" pitchFamily="18" charset="0"/>
              </a:rPr>
              <a:t>2 </a:t>
            </a:r>
            <a:r>
              <a:rPr lang="kk-KZ" b="1" dirty="0" smtClean="0">
                <a:solidFill>
                  <a:srgbClr val="000000"/>
                </a:solidFill>
                <a:latin typeface="Times New Roman" pitchFamily="18" charset="0"/>
                <a:ea typeface="Calibri" pitchFamily="34" charset="0"/>
                <a:cs typeface="Times New Roman" pitchFamily="18" charset="0"/>
              </a:rPr>
              <a:t> </a:t>
            </a:r>
            <a:r>
              <a:rPr lang="kk-KZ" b="1" dirty="0">
                <a:solidFill>
                  <a:srgbClr val="000000"/>
                </a:solidFill>
                <a:latin typeface="Times New Roman" pitchFamily="18" charset="0"/>
                <a:ea typeface="Calibri" pitchFamily="34" charset="0"/>
                <a:cs typeface="Times New Roman" pitchFamily="18" charset="0"/>
              </a:rPr>
              <a:t>топ: Коллажбен жұмыс</a:t>
            </a:r>
            <a:r>
              <a:rPr lang="kk-KZ" dirty="0">
                <a:solidFill>
                  <a:srgbClr val="000000"/>
                </a:solidFill>
                <a:latin typeface="Times New Roman" pitchFamily="18" charset="0"/>
                <a:ea typeface="Calibri" pitchFamily="34" charset="0"/>
                <a:cs typeface="Times New Roman" pitchFamily="18" charset="0"/>
              </a:rPr>
              <a:t>. Әр түрлі суреттерден иіс сезім мүшелеріне керектерін жапсыру.</a:t>
            </a:r>
            <a:endParaRPr lang="ru-RU" dirty="0">
              <a:latin typeface="Times New Roman" pitchFamily="18" charset="0"/>
              <a:cs typeface="Times New Roman" pitchFamily="18" charset="0"/>
            </a:endParaRPr>
          </a:p>
          <a:p>
            <a:pPr marL="0" lvl="0" indent="0" eaLnBrk="0" fontAlgn="base" hangingPunct="0">
              <a:spcBef>
                <a:spcPct val="0"/>
              </a:spcBef>
              <a:spcAft>
                <a:spcPct val="0"/>
              </a:spcAft>
              <a:buClrTx/>
              <a:buSzTx/>
              <a:buNone/>
            </a:pPr>
            <a:r>
              <a:rPr lang="kk-KZ" b="1" dirty="0" smtClean="0">
                <a:solidFill>
                  <a:srgbClr val="000000"/>
                </a:solidFill>
                <a:latin typeface="Times New Roman" pitchFamily="18" charset="0"/>
                <a:ea typeface="Calibri" pitchFamily="34" charset="0"/>
                <a:cs typeface="Times New Roman" pitchFamily="18" charset="0"/>
              </a:rPr>
              <a:t> </a:t>
            </a:r>
            <a:endParaRPr lang="kk-KZ" b="1" dirty="0">
              <a:latin typeface="Times New Roman" pitchFamily="18" charset="0"/>
              <a:cs typeface="Times New Roman" pitchFamily="18" charset="0"/>
            </a:endParaRPr>
          </a:p>
          <a:p>
            <a:pPr marL="0" lvl="0" indent="0" eaLnBrk="0" fontAlgn="base" hangingPunct="0">
              <a:spcBef>
                <a:spcPct val="0"/>
              </a:spcBef>
              <a:spcAft>
                <a:spcPct val="0"/>
              </a:spcAft>
              <a:buClrTx/>
              <a:buSzTx/>
              <a:buNone/>
            </a:pPr>
            <a:endParaRPr lang="kk-KZ" b="1" dirty="0" smtClean="0">
              <a:solidFill>
                <a:srgbClr val="000000"/>
              </a:solidFill>
              <a:latin typeface="Times New Roman" pitchFamily="18" charset="0"/>
              <a:ea typeface="Calibri" pitchFamily="34" charset="0"/>
              <a:cs typeface="Times New Roman" pitchFamily="18" charset="0"/>
            </a:endParaRPr>
          </a:p>
          <a:p>
            <a:pPr marL="0" lvl="0" indent="0" eaLnBrk="0" fontAlgn="base" hangingPunct="0">
              <a:spcBef>
                <a:spcPct val="0"/>
              </a:spcBef>
              <a:spcAft>
                <a:spcPct val="0"/>
              </a:spcAft>
              <a:buClrTx/>
              <a:buSzTx/>
              <a:buNone/>
            </a:pPr>
            <a:r>
              <a:rPr lang="kk-KZ" dirty="0" smtClean="0">
                <a:solidFill>
                  <a:srgbClr val="000000"/>
                </a:solidFill>
                <a:latin typeface="Times New Roman" pitchFamily="18" charset="0"/>
                <a:ea typeface="Calibri" pitchFamily="34" charset="0"/>
                <a:cs typeface="Times New Roman" pitchFamily="18" charset="0"/>
              </a:rPr>
              <a:t>Суреттерді </a:t>
            </a:r>
            <a:r>
              <a:rPr lang="kk-KZ" dirty="0">
                <a:solidFill>
                  <a:srgbClr val="000000"/>
                </a:solidFill>
                <a:latin typeface="Times New Roman" pitchFamily="18" charset="0"/>
                <a:ea typeface="Calibri" pitchFamily="34" charset="0"/>
                <a:cs typeface="Times New Roman" pitchFamily="18" charset="0"/>
              </a:rPr>
              <a:t>топқа бөлу. </a:t>
            </a:r>
            <a:endParaRPr lang="kk-KZ" dirty="0">
              <a:latin typeface="Times New Roman" pitchFamily="18" charset="0"/>
              <a:cs typeface="Times New Roman" pitchFamily="18" charset="0"/>
            </a:endParaRPr>
          </a:p>
          <a:p>
            <a:pPr marL="82296" lvl="0" indent="0" eaLnBrk="0" fontAlgn="base" hangingPunct="0">
              <a:spcBef>
                <a:spcPct val="0"/>
              </a:spcBef>
              <a:spcAft>
                <a:spcPct val="0"/>
              </a:spcAft>
              <a:buNone/>
            </a:pPr>
            <a:r>
              <a:rPr lang="kk-KZ" dirty="0"/>
              <a:t/>
            </a:r>
            <a:br>
              <a:rPr lang="kk-KZ" dirty="0"/>
            </a:br>
            <a:endParaRPr lang="kk-KZ" sz="1800" dirty="0">
              <a:latin typeface="Arial" pitchFamily="34" charset="0"/>
            </a:endParaRPr>
          </a:p>
          <a:p>
            <a:endParaRPr lang="ru-RU" dirty="0"/>
          </a:p>
        </p:txBody>
      </p:sp>
    </p:spTree>
    <p:extLst>
      <p:ext uri="{BB962C8B-B14F-4D97-AF65-F5344CB8AC3E}">
        <p14:creationId xmlns:p14="http://schemas.microsoft.com/office/powerpoint/2010/main" val="3462701756"/>
      </p:ext>
    </p:extLst>
  </p:cSld>
  <p:clrMapOvr>
    <a:masterClrMapping/>
  </p:clrMapOvr>
  <p:transition spd="med" advClick="0">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ramka077"/>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Заголовок 1"/>
          <p:cNvSpPr>
            <a:spLocks noGrp="1"/>
          </p:cNvSpPr>
          <p:nvPr>
            <p:ph type="title"/>
          </p:nvPr>
        </p:nvSpPr>
        <p:spPr>
          <a:xfrm>
            <a:off x="1105287" y="1981200"/>
            <a:ext cx="7498080" cy="1143000"/>
          </a:xfrm>
        </p:spPr>
        <p:txBody>
          <a:bodyPr>
            <a:normAutofit fontScale="90000"/>
          </a:bodyPr>
          <a:lstStyle/>
          <a:p>
            <a:pPr lvl="0" fontAlgn="base">
              <a:spcAft>
                <a:spcPct val="0"/>
              </a:spcAft>
            </a:pPr>
            <a:r>
              <a:rPr lang="kk-KZ" sz="4400" b="1" dirty="0">
                <a:solidFill>
                  <a:srgbClr val="00B0F0"/>
                </a:solidFill>
                <a:effectLst/>
                <a:latin typeface="Times New Roman" pitchFamily="18" charset="0"/>
                <a:ea typeface="Calibri" pitchFamily="34" charset="0"/>
                <a:cs typeface="Times New Roman" pitchFamily="18" charset="0"/>
              </a:rPr>
              <a:t>Мен не ... үйрендім?</a:t>
            </a:r>
            <a:r>
              <a:rPr lang="ru-RU" sz="4400" b="1" dirty="0">
                <a:solidFill>
                  <a:srgbClr val="00B0F0"/>
                </a:solidFill>
                <a:effectLst/>
                <a:latin typeface="Times New Roman" pitchFamily="18" charset="0"/>
                <a:cs typeface="Times New Roman" pitchFamily="18" charset="0"/>
              </a:rPr>
              <a:t/>
            </a:r>
            <a:br>
              <a:rPr lang="ru-RU" sz="4400" b="1" dirty="0">
                <a:solidFill>
                  <a:srgbClr val="00B0F0"/>
                </a:solidFill>
                <a:effectLst/>
                <a:latin typeface="Times New Roman" pitchFamily="18" charset="0"/>
                <a:cs typeface="Times New Roman" pitchFamily="18" charset="0"/>
              </a:rPr>
            </a:br>
            <a:r>
              <a:rPr lang="kk-KZ" sz="4400" b="1" dirty="0">
                <a:solidFill>
                  <a:srgbClr val="00B0F0"/>
                </a:solidFill>
                <a:effectLst/>
                <a:latin typeface="Times New Roman" pitchFamily="18" charset="0"/>
                <a:ea typeface="Calibri" pitchFamily="34" charset="0"/>
                <a:cs typeface="Times New Roman" pitchFamily="18" charset="0"/>
              </a:rPr>
              <a:t>Мені не таң</a:t>
            </a:r>
            <a:r>
              <a:rPr lang="kk-KZ" sz="4400" b="1" dirty="0">
                <a:solidFill>
                  <a:srgbClr val="00B0F0"/>
                </a:solidFill>
                <a:latin typeface="Times New Roman" pitchFamily="18" charset="0"/>
                <a:ea typeface="Calibri" pitchFamily="34" charset="0"/>
                <a:cs typeface="Times New Roman" pitchFamily="18" charset="0"/>
              </a:rPr>
              <a:t>қ</a:t>
            </a:r>
            <a:r>
              <a:rPr lang="kk-KZ" sz="4400" b="1" dirty="0">
                <a:solidFill>
                  <a:srgbClr val="00B0F0"/>
                </a:solidFill>
                <a:effectLst/>
                <a:latin typeface="Times New Roman" pitchFamily="18" charset="0"/>
                <a:ea typeface="Calibri" pitchFamily="34" charset="0"/>
                <a:cs typeface="Times New Roman" pitchFamily="18" charset="0"/>
              </a:rPr>
              <a:t>алдырды? </a:t>
            </a:r>
            <a:r>
              <a:rPr lang="kk-KZ" sz="4400" dirty="0">
                <a:solidFill>
                  <a:srgbClr val="000000"/>
                </a:solidFill>
                <a:effectLst/>
                <a:latin typeface="Times New Roman" pitchFamily="18" charset="0"/>
                <a:ea typeface="Calibri" pitchFamily="34" charset="0"/>
                <a:cs typeface="Times New Roman" pitchFamily="18" charset="0"/>
              </a:rPr>
              <a:t>...</a:t>
            </a:r>
            <a:r>
              <a:rPr lang="kk-KZ" sz="4400" dirty="0">
                <a:solidFill>
                  <a:schemeClr val="tx1"/>
                </a:solidFill>
                <a:effectLst/>
                <a:latin typeface="Times New Roman" pitchFamily="18" charset="0"/>
                <a:cs typeface="Times New Roman" pitchFamily="18" charset="0"/>
              </a:rPr>
              <a:t/>
            </a:r>
            <a:br>
              <a:rPr lang="kk-KZ" sz="4400" dirty="0">
                <a:solidFill>
                  <a:schemeClr val="tx1"/>
                </a:solidFill>
                <a:effectLst/>
                <a:latin typeface="Times New Roman" pitchFamily="18" charset="0"/>
                <a:cs typeface="Times New Roman" pitchFamily="18" charset="0"/>
              </a:rPr>
            </a:br>
            <a:endParaRPr lang="ru-RU" dirty="0"/>
          </a:p>
        </p:txBody>
      </p:sp>
      <p:sp>
        <p:nvSpPr>
          <p:cNvPr id="3" name="Объект 2"/>
          <p:cNvSpPr>
            <a:spLocks noGrp="1"/>
          </p:cNvSpPr>
          <p:nvPr>
            <p:ph idx="1"/>
          </p:nvPr>
        </p:nvSpPr>
        <p:spPr>
          <a:xfrm>
            <a:off x="2819400" y="533400"/>
            <a:ext cx="3886200" cy="1347866"/>
          </a:xfrm>
        </p:spPr>
        <p:txBody>
          <a:bodyPr/>
          <a:lstStyle/>
          <a:p>
            <a:pPr marL="82296" indent="0">
              <a:buNone/>
            </a:pPr>
            <a:r>
              <a:rPr lang="ru-RU" kern="10" dirty="0" smtClean="0">
                <a:ln w="9525">
                  <a:noFill/>
                  <a:round/>
                  <a:headEnd/>
                  <a:tailEnd/>
                </a:ln>
                <a:solidFill>
                  <a:srgbClr val="FF0000"/>
                </a:solidFill>
                <a:latin typeface="Times New Roman"/>
                <a:cs typeface="Times New Roman"/>
              </a:rPr>
              <a:t>     </a:t>
            </a:r>
            <a:r>
              <a:rPr lang="ru-RU" sz="4800" kern="10" dirty="0" smtClean="0">
                <a:ln w="9525">
                  <a:noFill/>
                  <a:round/>
                  <a:headEnd/>
                  <a:tailEnd/>
                </a:ln>
                <a:solidFill>
                  <a:srgbClr val="FF0000"/>
                </a:solidFill>
                <a:latin typeface="Times New Roman"/>
                <a:cs typeface="Times New Roman"/>
              </a:rPr>
              <a:t>Рефлексия</a:t>
            </a:r>
            <a:endParaRPr lang="ru-RU" sz="4800" kern="10" dirty="0">
              <a:ln w="9525">
                <a:noFill/>
                <a:round/>
                <a:headEnd/>
                <a:tailEnd/>
              </a:ln>
              <a:solidFill>
                <a:srgbClr val="FF0000"/>
              </a:solidFill>
              <a:latin typeface="Times New Roman"/>
              <a:cs typeface="Times New Roman"/>
            </a:endParaRPr>
          </a:p>
          <a:p>
            <a:endParaRPr lang="ru-RU" sz="4800" dirty="0"/>
          </a:p>
        </p:txBody>
      </p:sp>
      <p:pic>
        <p:nvPicPr>
          <p:cNvPr id="5" name="Picture 4" descr="baby21">
            <a:hlinkClick r:id="rId3" action="ppaction://hlinkpres?slideindex=1&amp;slidetitle="/>
          </p:cNvPr>
          <p:cNvPicPr>
            <a:picLocks noChangeAspect="1" noChangeArrowheads="1" noCrop="1"/>
          </p:cNvPicPr>
          <p:nvPr/>
        </p:nvPicPr>
        <p:blipFill>
          <a:blip r:embed="rId4" cstate="print"/>
          <a:srcRect/>
          <a:stretch>
            <a:fillRect/>
          </a:stretch>
        </p:blipFill>
        <p:spPr bwMode="auto">
          <a:xfrm>
            <a:off x="683568" y="4149080"/>
            <a:ext cx="2151873" cy="2088232"/>
          </a:xfrm>
          <a:prstGeom prst="rect">
            <a:avLst/>
          </a:prstGeom>
          <a:noFill/>
          <a:ln w="9525">
            <a:noFill/>
            <a:miter lim="800000"/>
            <a:headEnd/>
            <a:tailEnd/>
          </a:ln>
        </p:spPr>
      </p:pic>
      <p:pic>
        <p:nvPicPr>
          <p:cNvPr id="6" name="Picture 7" descr="anim093">
            <a:hlinkClick r:id="rId5" action="ppaction://hlinkfile"/>
          </p:cNvPr>
          <p:cNvPicPr>
            <a:picLocks noChangeAspect="1"/>
          </p:cNvPicPr>
          <p:nvPr/>
        </p:nvPicPr>
        <p:blipFill>
          <a:blip r:embed="rId6" cstate="print"/>
          <a:srcRect/>
          <a:stretch>
            <a:fillRect/>
          </a:stretch>
        </p:blipFill>
        <p:spPr bwMode="auto">
          <a:xfrm>
            <a:off x="4139952" y="4365104"/>
            <a:ext cx="1428750" cy="1352550"/>
          </a:xfrm>
          <a:prstGeom prst="rect">
            <a:avLst/>
          </a:prstGeom>
          <a:noFill/>
          <a:ln w="9525">
            <a:noFill/>
            <a:miter lim="800000"/>
            <a:headEnd/>
            <a:tailEnd/>
          </a:ln>
        </p:spPr>
      </p:pic>
    </p:spTree>
    <p:extLst>
      <p:ext uri="{BB962C8B-B14F-4D97-AF65-F5344CB8AC3E}">
        <p14:creationId xmlns:p14="http://schemas.microsoft.com/office/powerpoint/2010/main" val="423656705"/>
      </p:ext>
    </p:extLst>
  </p:cSld>
  <p:clrMapOvr>
    <a:masterClrMapping/>
  </p:clrMapOvr>
  <p:transition spd="med" advClick="0">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700"/>
            <a:ext cx="9144000"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ramka407"/>
          <p:cNvPicPr>
            <a:picLocks noChangeAspect="1"/>
          </p:cNvPicPr>
          <p:nvPr/>
        </p:nvPicPr>
        <p:blipFill>
          <a:blip r:embed="rId3" cstate="print"/>
          <a:srcRect/>
          <a:stretch>
            <a:fillRect/>
          </a:stretch>
        </p:blipFill>
        <p:spPr bwMode="auto">
          <a:xfrm>
            <a:off x="0" y="12700"/>
            <a:ext cx="9144000" cy="6858000"/>
          </a:xfrm>
          <a:prstGeom prst="rect">
            <a:avLst/>
          </a:prstGeom>
          <a:noFill/>
          <a:ln w="9525">
            <a:noFill/>
            <a:miter lim="800000"/>
            <a:headEnd/>
            <a:tailEnd/>
          </a:ln>
        </p:spPr>
      </p:pic>
      <p:sp>
        <p:nvSpPr>
          <p:cNvPr id="5" name="Объект 4"/>
          <p:cNvSpPr>
            <a:spLocks noGrp="1"/>
          </p:cNvSpPr>
          <p:nvPr>
            <p:ph idx="1"/>
          </p:nvPr>
        </p:nvSpPr>
        <p:spPr>
          <a:xfrm>
            <a:off x="1371600" y="1295400"/>
            <a:ext cx="6172200" cy="4800600"/>
          </a:xfrm>
        </p:spPr>
        <p:txBody>
          <a:bodyPr/>
          <a:lstStyle/>
          <a:p>
            <a:pPr algn="ctr">
              <a:defRPr/>
            </a:pPr>
            <a:r>
              <a:rPr lang="ru-RU" b="1" kern="10" dirty="0" err="1" smtClean="0">
                <a:ln w="19046">
                  <a:solidFill>
                    <a:srgbClr val="99CCFF"/>
                  </a:solidFill>
                  <a:round/>
                  <a:headEnd/>
                  <a:tailEnd/>
                </a:ln>
                <a:solidFill>
                  <a:srgbClr val="FF0000"/>
                </a:solidFill>
                <a:effectLst>
                  <a:outerShdw dist="35924" dir="2700000" algn="tl" rotWithShape="0">
                    <a:srgbClr val="990000"/>
                  </a:outerShdw>
                </a:effectLst>
                <a:latin typeface="Times New Roman"/>
                <a:cs typeface="Times New Roman"/>
              </a:rPr>
              <a:t>Үйге</a:t>
            </a:r>
            <a:r>
              <a:rPr lang="ru-RU" b="1" kern="10" dirty="0" smtClean="0">
                <a:ln w="19046">
                  <a:solidFill>
                    <a:srgbClr val="99CCFF"/>
                  </a:solidFill>
                  <a:round/>
                  <a:headEnd/>
                  <a:tailEnd/>
                </a:ln>
                <a:solidFill>
                  <a:srgbClr val="FF0000"/>
                </a:solidFill>
                <a:effectLst>
                  <a:outerShdw dist="35924" dir="2700000" algn="tl" rotWithShape="0">
                    <a:srgbClr val="990000"/>
                  </a:outerShdw>
                </a:effectLst>
                <a:latin typeface="Times New Roman"/>
                <a:cs typeface="Times New Roman"/>
              </a:rPr>
              <a:t> </a:t>
            </a:r>
            <a:r>
              <a:rPr lang="ru-RU" b="1" kern="10" dirty="0" err="1">
                <a:ln w="19046">
                  <a:solidFill>
                    <a:srgbClr val="99CCFF"/>
                  </a:solidFill>
                  <a:round/>
                  <a:headEnd/>
                  <a:tailEnd/>
                </a:ln>
                <a:solidFill>
                  <a:srgbClr val="FF0000"/>
                </a:solidFill>
                <a:effectLst>
                  <a:outerShdw dist="35924" dir="2700000" algn="tl" rotWithShape="0">
                    <a:srgbClr val="990000"/>
                  </a:outerShdw>
                </a:effectLst>
                <a:latin typeface="Times New Roman"/>
                <a:cs typeface="Times New Roman"/>
              </a:rPr>
              <a:t>тапсырма</a:t>
            </a:r>
            <a:r>
              <a:rPr lang="ru-RU" b="1" kern="10" dirty="0">
                <a:ln w="19046">
                  <a:solidFill>
                    <a:srgbClr val="99CCFF"/>
                  </a:solidFill>
                  <a:round/>
                  <a:headEnd/>
                  <a:tailEnd/>
                </a:ln>
                <a:solidFill>
                  <a:srgbClr val="FF0000"/>
                </a:solidFill>
                <a:effectLst>
                  <a:outerShdw dist="35924" dir="2700000" algn="tl" rotWithShape="0">
                    <a:srgbClr val="990000"/>
                  </a:outerShdw>
                </a:effectLst>
                <a:latin typeface="Times New Roman"/>
                <a:cs typeface="Times New Roman"/>
              </a:rPr>
              <a:t>:</a:t>
            </a:r>
          </a:p>
          <a:p>
            <a:pPr algn="ctr">
              <a:defRPr/>
            </a:pPr>
            <a:r>
              <a:rPr lang="ru-RU" b="1" kern="10" dirty="0">
                <a:ln w="19046">
                  <a:solidFill>
                    <a:srgbClr val="99CCFF"/>
                  </a:solidFill>
                  <a:round/>
                  <a:headEnd/>
                  <a:tailEnd/>
                </a:ln>
                <a:solidFill>
                  <a:srgbClr val="0066CC"/>
                </a:solidFill>
                <a:effectLst>
                  <a:outerShdw dist="35924" dir="2700000" algn="tl" rotWithShape="0">
                    <a:srgbClr val="990000"/>
                  </a:outerShdw>
                </a:effectLst>
                <a:latin typeface="Times New Roman"/>
                <a:cs typeface="Times New Roman"/>
              </a:rPr>
              <a:t> </a:t>
            </a:r>
            <a:r>
              <a:rPr lang="kk-KZ" b="1" dirty="0">
                <a:solidFill>
                  <a:srgbClr val="002060"/>
                </a:solidFill>
                <a:latin typeface="Times New Roman" pitchFamily="18" charset="0"/>
                <a:cs typeface="Times New Roman" pitchFamily="18" charset="0"/>
              </a:rPr>
              <a:t>«Егер сезім мүшелері болмаса?» </a:t>
            </a:r>
          </a:p>
          <a:p>
            <a:pPr algn="ctr">
              <a:defRPr/>
            </a:pPr>
            <a:r>
              <a:rPr lang="ru-RU" b="1" kern="10" dirty="0">
                <a:ln w="19046">
                  <a:solidFill>
                    <a:srgbClr val="99CCFF"/>
                  </a:solidFill>
                  <a:round/>
                  <a:headEnd/>
                  <a:tailEnd/>
                </a:ln>
                <a:solidFill>
                  <a:srgbClr val="0066CC"/>
                </a:solidFill>
                <a:effectLst>
                  <a:outerShdw dist="35924" dir="2700000" algn="tl" rotWithShape="0">
                    <a:srgbClr val="990000"/>
                  </a:outerShdw>
                </a:effectLst>
                <a:latin typeface="Times New Roman"/>
                <a:cs typeface="Times New Roman"/>
              </a:rPr>
              <a:t>эссе </a:t>
            </a:r>
            <a:r>
              <a:rPr lang="ru-RU" b="1" kern="10" dirty="0" err="1">
                <a:ln w="19046">
                  <a:solidFill>
                    <a:srgbClr val="99CCFF"/>
                  </a:solidFill>
                  <a:round/>
                  <a:headEnd/>
                  <a:tailEnd/>
                </a:ln>
                <a:solidFill>
                  <a:srgbClr val="0066CC"/>
                </a:solidFill>
                <a:effectLst>
                  <a:outerShdw dist="35924" dir="2700000" algn="tl" rotWithShape="0">
                    <a:srgbClr val="990000"/>
                  </a:outerShdw>
                </a:effectLst>
                <a:latin typeface="Times New Roman"/>
                <a:cs typeface="Times New Roman"/>
              </a:rPr>
              <a:t>жазып</a:t>
            </a:r>
            <a:r>
              <a:rPr lang="ru-RU" b="1" kern="10" dirty="0">
                <a:ln w="19046">
                  <a:solidFill>
                    <a:srgbClr val="99CCFF"/>
                  </a:solidFill>
                  <a:round/>
                  <a:headEnd/>
                  <a:tailEnd/>
                </a:ln>
                <a:solidFill>
                  <a:srgbClr val="0066CC"/>
                </a:solidFill>
                <a:effectLst>
                  <a:outerShdw dist="35924" dir="2700000" algn="tl" rotWithShape="0">
                    <a:srgbClr val="990000"/>
                  </a:outerShdw>
                </a:effectLst>
                <a:latin typeface="Times New Roman"/>
                <a:cs typeface="Times New Roman"/>
              </a:rPr>
              <a:t> </a:t>
            </a:r>
            <a:r>
              <a:rPr lang="ru-RU" b="1" kern="10" dirty="0" err="1">
                <a:ln w="19046">
                  <a:solidFill>
                    <a:srgbClr val="99CCFF"/>
                  </a:solidFill>
                  <a:round/>
                  <a:headEnd/>
                  <a:tailEnd/>
                </a:ln>
                <a:solidFill>
                  <a:srgbClr val="0066CC"/>
                </a:solidFill>
                <a:effectLst>
                  <a:outerShdw dist="35924" dir="2700000" algn="tl" rotWithShape="0">
                    <a:srgbClr val="990000"/>
                  </a:outerShdw>
                </a:effectLst>
                <a:latin typeface="Times New Roman"/>
                <a:cs typeface="Times New Roman"/>
              </a:rPr>
              <a:t>келу</a:t>
            </a:r>
            <a:endParaRPr lang="ru-RU" b="1" kern="10" dirty="0">
              <a:ln w="19046">
                <a:solidFill>
                  <a:srgbClr val="99CCFF"/>
                </a:solidFill>
                <a:round/>
                <a:headEnd/>
                <a:tailEnd/>
              </a:ln>
              <a:solidFill>
                <a:srgbClr val="0066CC"/>
              </a:solidFill>
              <a:effectLst>
                <a:outerShdw dist="35924" dir="2700000" algn="tl" rotWithShape="0">
                  <a:srgbClr val="990000"/>
                </a:outerShdw>
              </a:effectLst>
              <a:latin typeface="Times New Roman"/>
              <a:cs typeface="Times New Roman"/>
            </a:endParaRPr>
          </a:p>
          <a:p>
            <a:r>
              <a:rPr lang="kk-KZ" dirty="0" smtClean="0">
                <a:latin typeface="Times New Roman" pitchFamily="18" charset="0"/>
                <a:cs typeface="Times New Roman" pitchFamily="18" charset="0"/>
              </a:rPr>
              <a:t>.</a:t>
            </a:r>
            <a:endParaRPr lang="ru-RU" dirty="0">
              <a:latin typeface="Times New Roman" pitchFamily="18" charset="0"/>
              <a:cs typeface="Times New Roman" pitchFamily="18" charset="0"/>
            </a:endParaRPr>
          </a:p>
        </p:txBody>
      </p:sp>
    </p:spTree>
  </p:cSld>
  <p:clrMapOvr>
    <a:masterClrMapping/>
  </p:clrMapOvr>
  <p:transition spd="med" advClick="0">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Nd9GcTfUOMkZrOd9IsPR9QC60UZiF_sMcFiAFOIF65zQQw1OaowuZvCq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Прямоугольник 4"/>
          <p:cNvSpPr/>
          <p:nvPr/>
        </p:nvSpPr>
        <p:spPr>
          <a:xfrm>
            <a:off x="1987236" y="2037945"/>
            <a:ext cx="4659866" cy="1569660"/>
          </a:xfrm>
          <a:prstGeom prst="rect">
            <a:avLst/>
          </a:prstGeom>
          <a:noFill/>
        </p:spPr>
        <p:txBody>
          <a:bodyPr wrap="none" lIns="91440" tIns="45720" rIns="91440" bIns="45720">
            <a:spAutoFit/>
          </a:bodyPr>
          <a:lstStyle/>
          <a:p>
            <a:pPr algn="ctr"/>
            <a:r>
              <a:rPr lang="kk-KZ"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rPr>
              <a:t>Бағалау</a:t>
            </a:r>
            <a:endParaRPr lang="ru-RU"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endParaRPr>
          </a:p>
        </p:txBody>
      </p:sp>
    </p:spTree>
  </p:cSld>
  <p:clrMapOvr>
    <a:masterClrMapping/>
  </p:clrMapOvr>
  <p:transition spd="med" advClick="0">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19200" y="685800"/>
            <a:ext cx="7498080" cy="1143000"/>
          </a:xfrm>
        </p:spPr>
        <p:txBody>
          <a:bodyPr/>
          <a:lstStyle/>
          <a:p>
            <a:pPr algn="ctr"/>
            <a:r>
              <a:rPr lang="kk-KZ" dirty="0">
                <a:effectLst/>
              </a:rPr>
              <a:t>Кері байланыс</a:t>
            </a:r>
            <a:endParaRPr lang="ru-RU" dirty="0">
              <a:latin typeface="Times New Roman" pitchFamily="18" charset="0"/>
              <a:cs typeface="Times New Roman" pitchFamily="18" charset="0"/>
            </a:endParaRPr>
          </a:p>
        </p:txBody>
      </p:sp>
      <p:pic>
        <p:nvPicPr>
          <p:cNvPr id="6" name="Рисунок 5" descr="C:\Users\1\Downloads\загруженное (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2802" y="1858385"/>
            <a:ext cx="2590800" cy="1925955"/>
          </a:xfrm>
          <a:prstGeom prst="rect">
            <a:avLst/>
          </a:prstGeom>
          <a:noFill/>
          <a:ln>
            <a:noFill/>
          </a:ln>
        </p:spPr>
      </p:pic>
      <p:pic>
        <p:nvPicPr>
          <p:cNvPr id="7" name="Рисунок 6" descr="скачанные файлы (4)"/>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1200" y="1858385"/>
            <a:ext cx="2177200" cy="2133600"/>
          </a:xfrm>
          <a:prstGeom prst="rect">
            <a:avLst/>
          </a:prstGeom>
          <a:noFill/>
          <a:ln>
            <a:noFill/>
          </a:ln>
        </p:spPr>
      </p:pic>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5401216"/>
            <a:ext cx="8193087"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8" descr="80"/>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8846985">
            <a:off x="-19787" y="650228"/>
            <a:ext cx="2695575"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80"/>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035558">
            <a:off x="6626878" y="625622"/>
            <a:ext cx="2819400" cy="113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48202" y="3581400"/>
            <a:ext cx="2133600"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97" y="3806825"/>
            <a:ext cx="2133600"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0" y="4059940"/>
            <a:ext cx="2133600"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advClick="0">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91" name="Rectangle 19"/>
          <p:cNvSpPr>
            <a:spLocks noGrp="1" noChangeArrowheads="1"/>
          </p:cNvSpPr>
          <p:nvPr>
            <p:ph type="title"/>
          </p:nvPr>
        </p:nvSpPr>
        <p:spPr>
          <a:xfrm>
            <a:off x="468313" y="476250"/>
            <a:ext cx="8229600" cy="1143000"/>
          </a:xfrm>
        </p:spPr>
        <p:txBody>
          <a:bodyPr/>
          <a:lstStyle/>
          <a:p>
            <a:pPr eaLnBrk="1" hangingPunct="1"/>
            <a:r>
              <a:rPr lang="ru-RU" altLang="ru-RU" sz="3600" b="1" i="1" smtClean="0"/>
              <a:t>                    </a:t>
            </a:r>
          </a:p>
        </p:txBody>
      </p:sp>
      <p:pic>
        <p:nvPicPr>
          <p:cNvPr id="4100" name="Picture 4" descr="C:\Documents and Settings\Admin\Рабочий стол\герои Диснея\4.png"/>
          <p:cNvPicPr>
            <a:picLocks noChangeAspect="1" noChangeArrowheads="1"/>
          </p:cNvPicPr>
          <p:nvPr/>
        </p:nvPicPr>
        <p:blipFill>
          <a:blip r:embed="rId2"/>
          <a:srcRect/>
          <a:stretch>
            <a:fillRect/>
          </a:stretch>
        </p:blipFill>
        <p:spPr bwMode="auto">
          <a:xfrm rot="279702">
            <a:off x="3497263" y="269875"/>
            <a:ext cx="1300162" cy="1962150"/>
          </a:xfrm>
          <a:prstGeom prst="rect">
            <a:avLst/>
          </a:prstGeom>
          <a:noFill/>
          <a:ln w="9525">
            <a:noFill/>
            <a:miter lim="800000"/>
            <a:headEnd/>
            <a:tailEnd/>
          </a:ln>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53" y="-9993"/>
            <a:ext cx="91065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2" descr="C:\Users\qwerty\Desktop\анимациялар\еда\59.gif"/>
          <p:cNvPicPr>
            <a:picLocks noChangeAspect="1" noChangeArrowheads="1" noCrop="1"/>
          </p:cNvPicPr>
          <p:nvPr/>
        </p:nvPicPr>
        <p:blipFill>
          <a:blip r:embed="rId4"/>
          <a:srcRect/>
          <a:stretch>
            <a:fillRect/>
          </a:stretch>
        </p:blipFill>
        <p:spPr bwMode="auto">
          <a:xfrm>
            <a:off x="3405188" y="5013325"/>
            <a:ext cx="5545137" cy="1312863"/>
          </a:xfrm>
          <a:prstGeom prst="rect">
            <a:avLst/>
          </a:prstGeom>
          <a:noFill/>
          <a:ln w="9525">
            <a:noFill/>
            <a:miter lim="800000"/>
            <a:headEnd/>
            <a:tailEnd/>
          </a:ln>
        </p:spPr>
      </p:pic>
      <p:sp>
        <p:nvSpPr>
          <p:cNvPr id="6" name="Прямоугольник 5"/>
          <p:cNvSpPr/>
          <p:nvPr/>
        </p:nvSpPr>
        <p:spPr>
          <a:xfrm>
            <a:off x="1848787" y="2989947"/>
            <a:ext cx="5105400" cy="2062103"/>
          </a:xfrm>
          <a:prstGeom prst="rect">
            <a:avLst/>
          </a:prstGeom>
        </p:spPr>
        <p:txBody>
          <a:bodyPr wrap="square">
            <a:spAutoFit/>
          </a:bodyPr>
          <a:lstStyle/>
          <a:p>
            <a:r>
              <a:rPr lang="kk-KZ" sz="3200" dirty="0">
                <a:solidFill>
                  <a:srgbClr val="FF0000"/>
                </a:solidFill>
                <a:latin typeface="Times New Roman" pitchFamily="18" charset="0"/>
                <a:cs typeface="Times New Roman" pitchFamily="18" charset="0"/>
              </a:rPr>
              <a:t>Өсемiз бiз күлiп-ойнап,</a:t>
            </a:r>
            <a:endParaRPr lang="ru-RU" sz="4800" dirty="0">
              <a:solidFill>
                <a:srgbClr val="FF0000"/>
              </a:solidFill>
              <a:latin typeface="Times New Roman" pitchFamily="18" charset="0"/>
              <a:cs typeface="Times New Roman" pitchFamily="18" charset="0"/>
            </a:endParaRPr>
          </a:p>
          <a:p>
            <a:r>
              <a:rPr lang="kk-KZ" sz="3200" dirty="0">
                <a:solidFill>
                  <a:srgbClr val="FF0000"/>
                </a:solidFill>
                <a:latin typeface="Times New Roman" pitchFamily="18" charset="0"/>
                <a:cs typeface="Times New Roman" pitchFamily="18" charset="0"/>
              </a:rPr>
              <a:t>Он саусақтың саласындай,</a:t>
            </a:r>
            <a:endParaRPr lang="ru-RU" sz="4800" dirty="0">
              <a:solidFill>
                <a:srgbClr val="FF0000"/>
              </a:solidFill>
              <a:latin typeface="Times New Roman" pitchFamily="18" charset="0"/>
              <a:cs typeface="Times New Roman" pitchFamily="18" charset="0"/>
            </a:endParaRPr>
          </a:p>
          <a:p>
            <a:r>
              <a:rPr lang="kk-KZ" sz="3200" dirty="0">
                <a:solidFill>
                  <a:srgbClr val="FF0000"/>
                </a:solidFill>
                <a:latin typeface="Times New Roman" pitchFamily="18" charset="0"/>
                <a:cs typeface="Times New Roman" pitchFamily="18" charset="0"/>
              </a:rPr>
              <a:t>Өсемiз бiз </a:t>
            </a:r>
            <a:r>
              <a:rPr lang="kk-KZ" sz="3200" dirty="0" smtClean="0">
                <a:solidFill>
                  <a:srgbClr val="FF0000"/>
                </a:solidFill>
                <a:latin typeface="Times New Roman" pitchFamily="18" charset="0"/>
                <a:cs typeface="Times New Roman" pitchFamily="18" charset="0"/>
              </a:rPr>
              <a:t>күлiп-ойнап</a:t>
            </a:r>
          </a:p>
          <a:p>
            <a:r>
              <a:rPr lang="kk-KZ" sz="3200" dirty="0">
                <a:solidFill>
                  <a:srgbClr val="FF0000"/>
                </a:solidFill>
                <a:latin typeface="Times New Roman" pitchFamily="18" charset="0"/>
                <a:ea typeface="Calibri" pitchFamily="34" charset="0"/>
                <a:cs typeface="Times New Roman" pitchFamily="18" charset="0"/>
              </a:rPr>
              <a:t>Бiр адамның баласындай</a:t>
            </a:r>
            <a:endParaRPr lang="ru-RU" sz="3200" dirty="0">
              <a:latin typeface="Times New Roman" pitchFamily="18" charset="0"/>
              <a:cs typeface="Times New Roman" pitchFamily="18" charset="0"/>
            </a:endParaRPr>
          </a:p>
        </p:txBody>
      </p:sp>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259091"/>
                                        </p:tgtEl>
                                        <p:attrNameLst>
                                          <p:attrName>style.visibility</p:attrName>
                                        </p:attrNameLst>
                                      </p:cBhvr>
                                      <p:to>
                                        <p:strVal val="visible"/>
                                      </p:to>
                                    </p:set>
                                    <p:animEffect transition="in" filter="fade">
                                      <p:cBhvr>
                                        <p:cTn id="7" dur="1000"/>
                                        <p:tgtEl>
                                          <p:spTgt spid="259091"/>
                                        </p:tgtEl>
                                      </p:cBhvr>
                                    </p:animEffect>
                                    <p:anim calcmode="lin" valueType="num">
                                      <p:cBhvr>
                                        <p:cTn id="8" dur="1000" fill="hold"/>
                                        <p:tgtEl>
                                          <p:spTgt spid="259091"/>
                                        </p:tgtEl>
                                        <p:attrNameLst>
                                          <p:attrName>ppt_w</p:attrName>
                                        </p:attrNameLst>
                                      </p:cBhvr>
                                      <p:tavLst>
                                        <p:tav tm="0" fmla="#ppt_w*sin(2.5*pi*$)">
                                          <p:val>
                                            <p:fltVal val="0"/>
                                          </p:val>
                                        </p:tav>
                                        <p:tav tm="100000">
                                          <p:val>
                                            <p:fltVal val="1"/>
                                          </p:val>
                                        </p:tav>
                                      </p:tavLst>
                                    </p:anim>
                                    <p:anim calcmode="lin" valueType="num">
                                      <p:cBhvr>
                                        <p:cTn id="9" dur="1000" fill="hold"/>
                                        <p:tgtEl>
                                          <p:spTgt spid="25909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9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0"/>
          <p:cNvSpPr>
            <a:spLocks noGrp="1" noChangeArrowheads="1"/>
          </p:cNvSpPr>
          <p:nvPr>
            <p:ph type="title"/>
          </p:nvPr>
        </p:nvSpPr>
        <p:spPr/>
        <p:txBody>
          <a:bodyPr>
            <a:normAutofit fontScale="90000"/>
          </a:bodyPr>
          <a:lstStyle/>
          <a:p>
            <a:pPr eaLnBrk="1" hangingPunct="1"/>
            <a:r>
              <a:rPr lang="kk-KZ" altLang="ru-RU" b="1" i="1" dirty="0" smtClean="0"/>
              <a:t/>
            </a:r>
            <a:br>
              <a:rPr lang="kk-KZ" altLang="ru-RU" b="1" i="1" dirty="0" smtClean="0"/>
            </a:br>
            <a:r>
              <a:rPr lang="kk-KZ" altLang="ru-RU" b="1" i="1" dirty="0" smtClean="0"/>
              <a:t/>
            </a:r>
            <a:br>
              <a:rPr lang="kk-KZ" altLang="ru-RU" b="1" i="1" dirty="0" smtClean="0"/>
            </a:br>
            <a:r>
              <a:rPr lang="kk-KZ" altLang="ru-RU" b="1" i="1" dirty="0" smtClean="0"/>
              <a:t/>
            </a:r>
            <a:br>
              <a:rPr lang="kk-KZ" altLang="ru-RU" b="1" i="1" dirty="0" smtClean="0"/>
            </a:br>
            <a:r>
              <a:rPr lang="kk-KZ" altLang="ru-RU" b="1" i="1" dirty="0" smtClean="0"/>
              <a:t/>
            </a:r>
            <a:br>
              <a:rPr lang="kk-KZ" altLang="ru-RU" b="1" i="1" dirty="0" smtClean="0"/>
            </a:br>
            <a:r>
              <a:rPr lang="kk-KZ" altLang="ru-RU" b="1" i="1" dirty="0" smtClean="0"/>
              <a:t/>
            </a:r>
            <a:br>
              <a:rPr lang="kk-KZ" altLang="ru-RU" b="1" i="1" dirty="0" smtClean="0"/>
            </a:br>
            <a:r>
              <a:rPr lang="kk-KZ" altLang="ru-RU" b="1" i="1" dirty="0" smtClean="0"/>
              <a:t/>
            </a:r>
            <a:br>
              <a:rPr lang="kk-KZ" altLang="ru-RU" b="1" i="1" dirty="0" smtClean="0"/>
            </a:br>
            <a:r>
              <a:rPr lang="kk-KZ" altLang="ru-RU" b="1" i="1" dirty="0" smtClean="0"/>
              <a:t/>
            </a:r>
            <a:br>
              <a:rPr lang="kk-KZ" altLang="ru-RU" b="1" i="1" dirty="0" smtClean="0"/>
            </a:br>
            <a:r>
              <a:rPr lang="kk-KZ" altLang="ru-RU" b="1" i="1" dirty="0" smtClean="0"/>
              <a:t/>
            </a:r>
            <a:br>
              <a:rPr lang="kk-KZ" altLang="ru-RU" b="1" i="1" dirty="0" smtClean="0"/>
            </a:br>
            <a:r>
              <a:rPr lang="kk-KZ" altLang="ru-RU" b="1" i="1" dirty="0" smtClean="0"/>
              <a:t/>
            </a:r>
            <a:br>
              <a:rPr lang="kk-KZ" altLang="ru-RU" b="1" i="1" dirty="0" smtClean="0"/>
            </a:br>
            <a:endParaRPr lang="ru-RU" altLang="ru-RU" b="1" i="1" dirty="0" smtClean="0"/>
          </a:p>
        </p:txBody>
      </p:sp>
      <p:pic>
        <p:nvPicPr>
          <p:cNvPr id="11266" name="Picture 17" descr="Рисунок3"/>
          <p:cNvPicPr>
            <a:picLocks noGrp="1" noChangeAspect="1" noChangeArrowheads="1"/>
          </p:cNvPicPr>
          <p:nvPr>
            <p:ph idx="1"/>
          </p:nvPr>
        </p:nvPicPr>
        <p:blipFill>
          <a:blip r:embed="rId2"/>
          <a:srcRect/>
          <a:stretch>
            <a:fillRect/>
          </a:stretch>
        </p:blipFill>
        <p:spPr>
          <a:xfrm>
            <a:off x="33338" y="-131763"/>
            <a:ext cx="9144000" cy="6678613"/>
          </a:xfrm>
          <a:noFill/>
        </p:spPr>
      </p:pic>
      <p:grpSp>
        <p:nvGrpSpPr>
          <p:cNvPr id="2" name="Group 3"/>
          <p:cNvGrpSpPr>
            <a:grpSpLocks/>
          </p:cNvGrpSpPr>
          <p:nvPr/>
        </p:nvGrpSpPr>
        <p:grpSpPr bwMode="auto">
          <a:xfrm>
            <a:off x="-4763" y="-141288"/>
            <a:ext cx="9145588" cy="6999288"/>
            <a:chOff x="0" y="0"/>
            <a:chExt cx="5760" cy="4320"/>
          </a:xfrm>
        </p:grpSpPr>
        <p:grpSp>
          <p:nvGrpSpPr>
            <p:cNvPr id="3" name="Group 4"/>
            <p:cNvGrpSpPr>
              <a:grpSpLocks/>
            </p:cNvGrpSpPr>
            <p:nvPr/>
          </p:nvGrpSpPr>
          <p:grpSpPr bwMode="auto">
            <a:xfrm>
              <a:off x="5496" y="0"/>
              <a:ext cx="264" cy="4320"/>
              <a:chOff x="0" y="0"/>
              <a:chExt cx="264" cy="4320"/>
            </a:xfrm>
          </p:grpSpPr>
          <p:pic>
            <p:nvPicPr>
              <p:cNvPr id="11302" name="Picture 5" descr="008"/>
              <p:cNvPicPr>
                <a:picLocks noChangeAspect="1" noChangeArrowheads="1" noCrop="1"/>
              </p:cNvPicPr>
              <p:nvPr/>
            </p:nvPicPr>
            <p:blipFill>
              <a:blip r:embed="rId3"/>
              <a:srcRect/>
              <a:stretch>
                <a:fillRect/>
              </a:stretch>
            </p:blipFill>
            <p:spPr bwMode="auto">
              <a:xfrm rot="5400000">
                <a:off x="-264" y="264"/>
                <a:ext cx="792" cy="264"/>
              </a:xfrm>
              <a:prstGeom prst="rect">
                <a:avLst/>
              </a:prstGeom>
              <a:noFill/>
              <a:ln w="9525">
                <a:noFill/>
                <a:miter lim="800000"/>
                <a:headEnd/>
                <a:tailEnd/>
              </a:ln>
            </p:spPr>
          </p:pic>
          <p:pic>
            <p:nvPicPr>
              <p:cNvPr id="11303" name="Picture 6" descr="008"/>
              <p:cNvPicPr>
                <a:picLocks noChangeAspect="1" noChangeArrowheads="1" noCrop="1"/>
              </p:cNvPicPr>
              <p:nvPr/>
            </p:nvPicPr>
            <p:blipFill>
              <a:blip r:embed="rId3"/>
              <a:srcRect/>
              <a:stretch>
                <a:fillRect/>
              </a:stretch>
            </p:blipFill>
            <p:spPr bwMode="auto">
              <a:xfrm rot="5400000">
                <a:off x="-264" y="1018"/>
                <a:ext cx="792" cy="264"/>
              </a:xfrm>
              <a:prstGeom prst="rect">
                <a:avLst/>
              </a:prstGeom>
              <a:noFill/>
              <a:ln w="9525">
                <a:noFill/>
                <a:miter lim="800000"/>
                <a:headEnd/>
                <a:tailEnd/>
              </a:ln>
            </p:spPr>
          </p:pic>
          <p:pic>
            <p:nvPicPr>
              <p:cNvPr id="11304" name="Picture 7" descr="008"/>
              <p:cNvPicPr>
                <a:picLocks noChangeAspect="1" noChangeArrowheads="1" noCrop="1"/>
              </p:cNvPicPr>
              <p:nvPr/>
            </p:nvPicPr>
            <p:blipFill>
              <a:blip r:embed="rId3"/>
              <a:srcRect/>
              <a:stretch>
                <a:fillRect/>
              </a:stretch>
            </p:blipFill>
            <p:spPr bwMode="auto">
              <a:xfrm rot="5400000">
                <a:off x="-264" y="1789"/>
                <a:ext cx="792" cy="264"/>
              </a:xfrm>
              <a:prstGeom prst="rect">
                <a:avLst/>
              </a:prstGeom>
              <a:noFill/>
              <a:ln w="9525">
                <a:noFill/>
                <a:miter lim="800000"/>
                <a:headEnd/>
                <a:tailEnd/>
              </a:ln>
            </p:spPr>
          </p:pic>
          <p:pic>
            <p:nvPicPr>
              <p:cNvPr id="11305" name="Picture 8" descr="008"/>
              <p:cNvPicPr>
                <a:picLocks noChangeAspect="1" noChangeArrowheads="1" noCrop="1"/>
              </p:cNvPicPr>
              <p:nvPr/>
            </p:nvPicPr>
            <p:blipFill>
              <a:blip r:embed="rId3"/>
              <a:srcRect/>
              <a:stretch>
                <a:fillRect/>
              </a:stretch>
            </p:blipFill>
            <p:spPr bwMode="auto">
              <a:xfrm rot="5400000">
                <a:off x="-264" y="2560"/>
                <a:ext cx="792" cy="264"/>
              </a:xfrm>
              <a:prstGeom prst="rect">
                <a:avLst/>
              </a:prstGeom>
              <a:noFill/>
              <a:ln w="9525">
                <a:noFill/>
                <a:miter lim="800000"/>
                <a:headEnd/>
                <a:tailEnd/>
              </a:ln>
            </p:spPr>
          </p:pic>
          <p:pic>
            <p:nvPicPr>
              <p:cNvPr id="11306" name="Picture 9" descr="008"/>
              <p:cNvPicPr>
                <a:picLocks noChangeAspect="1" noChangeArrowheads="1" noCrop="1"/>
              </p:cNvPicPr>
              <p:nvPr/>
            </p:nvPicPr>
            <p:blipFill>
              <a:blip r:embed="rId3"/>
              <a:srcRect/>
              <a:stretch>
                <a:fillRect/>
              </a:stretch>
            </p:blipFill>
            <p:spPr bwMode="auto">
              <a:xfrm rot="5400000">
                <a:off x="-264" y="3331"/>
                <a:ext cx="792" cy="264"/>
              </a:xfrm>
              <a:prstGeom prst="rect">
                <a:avLst/>
              </a:prstGeom>
              <a:noFill/>
              <a:ln w="9525">
                <a:noFill/>
                <a:miter lim="800000"/>
                <a:headEnd/>
                <a:tailEnd/>
              </a:ln>
            </p:spPr>
          </p:pic>
          <p:pic>
            <p:nvPicPr>
              <p:cNvPr id="11307" name="Picture 10" descr="008"/>
              <p:cNvPicPr>
                <a:picLocks noChangeAspect="1" noChangeArrowheads="1" noCrop="1"/>
              </p:cNvPicPr>
              <p:nvPr/>
            </p:nvPicPr>
            <p:blipFill>
              <a:blip r:embed="rId3"/>
              <a:srcRect/>
              <a:stretch>
                <a:fillRect/>
              </a:stretch>
            </p:blipFill>
            <p:spPr bwMode="auto">
              <a:xfrm rot="5400000">
                <a:off x="-264" y="3792"/>
                <a:ext cx="792" cy="264"/>
              </a:xfrm>
              <a:prstGeom prst="rect">
                <a:avLst/>
              </a:prstGeom>
              <a:noFill/>
              <a:ln w="9525">
                <a:noFill/>
                <a:miter lim="800000"/>
                <a:headEnd/>
                <a:tailEnd/>
              </a:ln>
            </p:spPr>
          </p:pic>
        </p:grpSp>
        <p:grpSp>
          <p:nvGrpSpPr>
            <p:cNvPr id="4" name="Group 11"/>
            <p:cNvGrpSpPr>
              <a:grpSpLocks/>
            </p:cNvGrpSpPr>
            <p:nvPr/>
          </p:nvGrpSpPr>
          <p:grpSpPr bwMode="auto">
            <a:xfrm>
              <a:off x="0" y="0"/>
              <a:ext cx="264" cy="4320"/>
              <a:chOff x="0" y="0"/>
              <a:chExt cx="264" cy="4320"/>
            </a:xfrm>
          </p:grpSpPr>
          <p:pic>
            <p:nvPicPr>
              <p:cNvPr id="11296" name="Picture 12" descr="008"/>
              <p:cNvPicPr>
                <a:picLocks noChangeAspect="1" noChangeArrowheads="1" noCrop="1"/>
              </p:cNvPicPr>
              <p:nvPr/>
            </p:nvPicPr>
            <p:blipFill>
              <a:blip r:embed="rId3"/>
              <a:srcRect/>
              <a:stretch>
                <a:fillRect/>
              </a:stretch>
            </p:blipFill>
            <p:spPr bwMode="auto">
              <a:xfrm rot="5400000">
                <a:off x="-264" y="264"/>
                <a:ext cx="792" cy="264"/>
              </a:xfrm>
              <a:prstGeom prst="rect">
                <a:avLst/>
              </a:prstGeom>
              <a:noFill/>
              <a:ln w="9525">
                <a:noFill/>
                <a:miter lim="800000"/>
                <a:headEnd/>
                <a:tailEnd/>
              </a:ln>
            </p:spPr>
          </p:pic>
          <p:pic>
            <p:nvPicPr>
              <p:cNvPr id="11297" name="Picture 13" descr="008"/>
              <p:cNvPicPr>
                <a:picLocks noChangeAspect="1" noChangeArrowheads="1" noCrop="1"/>
              </p:cNvPicPr>
              <p:nvPr/>
            </p:nvPicPr>
            <p:blipFill>
              <a:blip r:embed="rId3"/>
              <a:srcRect/>
              <a:stretch>
                <a:fillRect/>
              </a:stretch>
            </p:blipFill>
            <p:spPr bwMode="auto">
              <a:xfrm rot="5400000">
                <a:off x="-264" y="1018"/>
                <a:ext cx="792" cy="264"/>
              </a:xfrm>
              <a:prstGeom prst="rect">
                <a:avLst/>
              </a:prstGeom>
              <a:noFill/>
              <a:ln w="9525">
                <a:noFill/>
                <a:miter lim="800000"/>
                <a:headEnd/>
                <a:tailEnd/>
              </a:ln>
            </p:spPr>
          </p:pic>
          <p:pic>
            <p:nvPicPr>
              <p:cNvPr id="11298" name="Picture 14" descr="008"/>
              <p:cNvPicPr>
                <a:picLocks noChangeAspect="1" noChangeArrowheads="1" noCrop="1"/>
              </p:cNvPicPr>
              <p:nvPr/>
            </p:nvPicPr>
            <p:blipFill>
              <a:blip r:embed="rId3"/>
              <a:srcRect/>
              <a:stretch>
                <a:fillRect/>
              </a:stretch>
            </p:blipFill>
            <p:spPr bwMode="auto">
              <a:xfrm rot="5400000">
                <a:off x="-264" y="1789"/>
                <a:ext cx="792" cy="264"/>
              </a:xfrm>
              <a:prstGeom prst="rect">
                <a:avLst/>
              </a:prstGeom>
              <a:noFill/>
              <a:ln w="9525">
                <a:noFill/>
                <a:miter lim="800000"/>
                <a:headEnd/>
                <a:tailEnd/>
              </a:ln>
            </p:spPr>
          </p:pic>
          <p:pic>
            <p:nvPicPr>
              <p:cNvPr id="11299" name="Picture 15" descr="008"/>
              <p:cNvPicPr>
                <a:picLocks noChangeAspect="1" noChangeArrowheads="1" noCrop="1"/>
              </p:cNvPicPr>
              <p:nvPr/>
            </p:nvPicPr>
            <p:blipFill>
              <a:blip r:embed="rId3"/>
              <a:srcRect/>
              <a:stretch>
                <a:fillRect/>
              </a:stretch>
            </p:blipFill>
            <p:spPr bwMode="auto">
              <a:xfrm rot="5400000">
                <a:off x="-264" y="2560"/>
                <a:ext cx="792" cy="264"/>
              </a:xfrm>
              <a:prstGeom prst="rect">
                <a:avLst/>
              </a:prstGeom>
              <a:noFill/>
              <a:ln w="9525">
                <a:noFill/>
                <a:miter lim="800000"/>
                <a:headEnd/>
                <a:tailEnd/>
              </a:ln>
            </p:spPr>
          </p:pic>
          <p:pic>
            <p:nvPicPr>
              <p:cNvPr id="11300" name="Picture 16" descr="008"/>
              <p:cNvPicPr>
                <a:picLocks noChangeAspect="1" noChangeArrowheads="1" noCrop="1"/>
              </p:cNvPicPr>
              <p:nvPr/>
            </p:nvPicPr>
            <p:blipFill>
              <a:blip r:embed="rId3"/>
              <a:srcRect/>
              <a:stretch>
                <a:fillRect/>
              </a:stretch>
            </p:blipFill>
            <p:spPr bwMode="auto">
              <a:xfrm rot="5400000">
                <a:off x="-264" y="3331"/>
                <a:ext cx="792" cy="264"/>
              </a:xfrm>
              <a:prstGeom prst="rect">
                <a:avLst/>
              </a:prstGeom>
              <a:noFill/>
              <a:ln w="9525">
                <a:noFill/>
                <a:miter lim="800000"/>
                <a:headEnd/>
                <a:tailEnd/>
              </a:ln>
            </p:spPr>
          </p:pic>
          <p:pic>
            <p:nvPicPr>
              <p:cNvPr id="11301" name="Picture 17" descr="008"/>
              <p:cNvPicPr>
                <a:picLocks noChangeAspect="1" noChangeArrowheads="1" noCrop="1"/>
              </p:cNvPicPr>
              <p:nvPr/>
            </p:nvPicPr>
            <p:blipFill>
              <a:blip r:embed="rId3"/>
              <a:srcRect/>
              <a:stretch>
                <a:fillRect/>
              </a:stretch>
            </p:blipFill>
            <p:spPr bwMode="auto">
              <a:xfrm rot="5400000">
                <a:off x="-264" y="3792"/>
                <a:ext cx="792" cy="264"/>
              </a:xfrm>
              <a:prstGeom prst="rect">
                <a:avLst/>
              </a:prstGeom>
              <a:noFill/>
              <a:ln w="9525">
                <a:noFill/>
                <a:miter lim="800000"/>
                <a:headEnd/>
                <a:tailEnd/>
              </a:ln>
            </p:spPr>
          </p:pic>
        </p:grpSp>
        <p:grpSp>
          <p:nvGrpSpPr>
            <p:cNvPr id="5" name="Group 18"/>
            <p:cNvGrpSpPr>
              <a:grpSpLocks/>
            </p:cNvGrpSpPr>
            <p:nvPr/>
          </p:nvGrpSpPr>
          <p:grpSpPr bwMode="auto">
            <a:xfrm>
              <a:off x="204" y="4128"/>
              <a:ext cx="5307" cy="192"/>
              <a:chOff x="0" y="4128"/>
              <a:chExt cx="5760" cy="192"/>
            </a:xfrm>
          </p:grpSpPr>
          <p:pic>
            <p:nvPicPr>
              <p:cNvPr id="11290" name="Picture 19" descr="003"/>
              <p:cNvPicPr>
                <a:picLocks noChangeAspect="1" noChangeArrowheads="1" noCrop="1"/>
              </p:cNvPicPr>
              <p:nvPr/>
            </p:nvPicPr>
            <p:blipFill>
              <a:blip r:embed="rId4"/>
              <a:srcRect/>
              <a:stretch>
                <a:fillRect/>
              </a:stretch>
            </p:blipFill>
            <p:spPr bwMode="auto">
              <a:xfrm>
                <a:off x="0" y="4128"/>
                <a:ext cx="984" cy="192"/>
              </a:xfrm>
              <a:prstGeom prst="rect">
                <a:avLst/>
              </a:prstGeom>
              <a:noFill/>
              <a:ln w="9525">
                <a:noFill/>
                <a:miter lim="800000"/>
                <a:headEnd/>
                <a:tailEnd/>
              </a:ln>
            </p:spPr>
          </p:pic>
          <p:pic>
            <p:nvPicPr>
              <p:cNvPr id="11291" name="Picture 20" descr="003"/>
              <p:cNvPicPr>
                <a:picLocks noChangeAspect="1" noChangeArrowheads="1" noCrop="1"/>
              </p:cNvPicPr>
              <p:nvPr/>
            </p:nvPicPr>
            <p:blipFill>
              <a:blip r:embed="rId4"/>
              <a:srcRect/>
              <a:stretch>
                <a:fillRect/>
              </a:stretch>
            </p:blipFill>
            <p:spPr bwMode="auto">
              <a:xfrm>
                <a:off x="975" y="4128"/>
                <a:ext cx="984" cy="192"/>
              </a:xfrm>
              <a:prstGeom prst="rect">
                <a:avLst/>
              </a:prstGeom>
              <a:noFill/>
              <a:ln w="9525">
                <a:noFill/>
                <a:miter lim="800000"/>
                <a:headEnd/>
                <a:tailEnd/>
              </a:ln>
            </p:spPr>
          </p:pic>
          <p:pic>
            <p:nvPicPr>
              <p:cNvPr id="11292" name="Picture 21" descr="003"/>
              <p:cNvPicPr>
                <a:picLocks noChangeAspect="1" noChangeArrowheads="1" noCrop="1"/>
              </p:cNvPicPr>
              <p:nvPr/>
            </p:nvPicPr>
            <p:blipFill>
              <a:blip r:embed="rId4"/>
              <a:srcRect/>
              <a:stretch>
                <a:fillRect/>
              </a:stretch>
            </p:blipFill>
            <p:spPr bwMode="auto">
              <a:xfrm>
                <a:off x="1927" y="4128"/>
                <a:ext cx="984" cy="192"/>
              </a:xfrm>
              <a:prstGeom prst="rect">
                <a:avLst/>
              </a:prstGeom>
              <a:noFill/>
              <a:ln w="9525">
                <a:noFill/>
                <a:miter lim="800000"/>
                <a:headEnd/>
                <a:tailEnd/>
              </a:ln>
            </p:spPr>
          </p:pic>
          <p:pic>
            <p:nvPicPr>
              <p:cNvPr id="11293" name="Picture 22" descr="003"/>
              <p:cNvPicPr>
                <a:picLocks noChangeAspect="1" noChangeArrowheads="1" noCrop="1"/>
              </p:cNvPicPr>
              <p:nvPr/>
            </p:nvPicPr>
            <p:blipFill>
              <a:blip r:embed="rId4"/>
              <a:srcRect/>
              <a:stretch>
                <a:fillRect/>
              </a:stretch>
            </p:blipFill>
            <p:spPr bwMode="auto">
              <a:xfrm>
                <a:off x="2880" y="4128"/>
                <a:ext cx="984" cy="192"/>
              </a:xfrm>
              <a:prstGeom prst="rect">
                <a:avLst/>
              </a:prstGeom>
              <a:noFill/>
              <a:ln w="9525">
                <a:noFill/>
                <a:miter lim="800000"/>
                <a:headEnd/>
                <a:tailEnd/>
              </a:ln>
            </p:spPr>
          </p:pic>
          <p:pic>
            <p:nvPicPr>
              <p:cNvPr id="11294" name="Picture 23" descr="003"/>
              <p:cNvPicPr>
                <a:picLocks noChangeAspect="1" noChangeArrowheads="1" noCrop="1"/>
              </p:cNvPicPr>
              <p:nvPr/>
            </p:nvPicPr>
            <p:blipFill>
              <a:blip r:embed="rId4"/>
              <a:srcRect/>
              <a:stretch>
                <a:fillRect/>
              </a:stretch>
            </p:blipFill>
            <p:spPr bwMode="auto">
              <a:xfrm>
                <a:off x="3833" y="4128"/>
                <a:ext cx="984" cy="192"/>
              </a:xfrm>
              <a:prstGeom prst="rect">
                <a:avLst/>
              </a:prstGeom>
              <a:noFill/>
              <a:ln w="9525">
                <a:noFill/>
                <a:miter lim="800000"/>
                <a:headEnd/>
                <a:tailEnd/>
              </a:ln>
            </p:spPr>
          </p:pic>
          <p:pic>
            <p:nvPicPr>
              <p:cNvPr id="11295" name="Picture 24" descr="003"/>
              <p:cNvPicPr>
                <a:picLocks noChangeAspect="1" noChangeArrowheads="1" noCrop="1"/>
              </p:cNvPicPr>
              <p:nvPr/>
            </p:nvPicPr>
            <p:blipFill>
              <a:blip r:embed="rId4"/>
              <a:srcRect/>
              <a:stretch>
                <a:fillRect/>
              </a:stretch>
            </p:blipFill>
            <p:spPr bwMode="auto">
              <a:xfrm>
                <a:off x="4776" y="4128"/>
                <a:ext cx="984" cy="192"/>
              </a:xfrm>
              <a:prstGeom prst="rect">
                <a:avLst/>
              </a:prstGeom>
              <a:noFill/>
              <a:ln w="9525">
                <a:noFill/>
                <a:miter lim="800000"/>
                <a:headEnd/>
                <a:tailEnd/>
              </a:ln>
            </p:spPr>
          </p:pic>
        </p:grpSp>
        <p:grpSp>
          <p:nvGrpSpPr>
            <p:cNvPr id="6" name="Group 25"/>
            <p:cNvGrpSpPr>
              <a:grpSpLocks/>
            </p:cNvGrpSpPr>
            <p:nvPr/>
          </p:nvGrpSpPr>
          <p:grpSpPr bwMode="auto">
            <a:xfrm>
              <a:off x="249" y="0"/>
              <a:ext cx="5307" cy="192"/>
              <a:chOff x="0" y="4128"/>
              <a:chExt cx="5760" cy="192"/>
            </a:xfrm>
          </p:grpSpPr>
          <p:pic>
            <p:nvPicPr>
              <p:cNvPr id="11284" name="Picture 26" descr="003"/>
              <p:cNvPicPr>
                <a:picLocks noChangeAspect="1" noChangeArrowheads="1" noCrop="1"/>
              </p:cNvPicPr>
              <p:nvPr/>
            </p:nvPicPr>
            <p:blipFill>
              <a:blip r:embed="rId4"/>
              <a:srcRect/>
              <a:stretch>
                <a:fillRect/>
              </a:stretch>
            </p:blipFill>
            <p:spPr bwMode="auto">
              <a:xfrm>
                <a:off x="0" y="4128"/>
                <a:ext cx="984" cy="192"/>
              </a:xfrm>
              <a:prstGeom prst="rect">
                <a:avLst/>
              </a:prstGeom>
              <a:noFill/>
              <a:ln w="9525">
                <a:noFill/>
                <a:miter lim="800000"/>
                <a:headEnd/>
                <a:tailEnd/>
              </a:ln>
            </p:spPr>
          </p:pic>
          <p:pic>
            <p:nvPicPr>
              <p:cNvPr id="11285" name="Picture 27" descr="003"/>
              <p:cNvPicPr>
                <a:picLocks noChangeAspect="1" noChangeArrowheads="1" noCrop="1"/>
              </p:cNvPicPr>
              <p:nvPr/>
            </p:nvPicPr>
            <p:blipFill>
              <a:blip r:embed="rId4"/>
              <a:srcRect/>
              <a:stretch>
                <a:fillRect/>
              </a:stretch>
            </p:blipFill>
            <p:spPr bwMode="auto">
              <a:xfrm>
                <a:off x="975" y="4128"/>
                <a:ext cx="984" cy="192"/>
              </a:xfrm>
              <a:prstGeom prst="rect">
                <a:avLst/>
              </a:prstGeom>
              <a:noFill/>
              <a:ln w="9525">
                <a:noFill/>
                <a:miter lim="800000"/>
                <a:headEnd/>
                <a:tailEnd/>
              </a:ln>
            </p:spPr>
          </p:pic>
          <p:pic>
            <p:nvPicPr>
              <p:cNvPr id="11286" name="Picture 28" descr="003"/>
              <p:cNvPicPr>
                <a:picLocks noChangeAspect="1" noChangeArrowheads="1" noCrop="1"/>
              </p:cNvPicPr>
              <p:nvPr/>
            </p:nvPicPr>
            <p:blipFill>
              <a:blip r:embed="rId4"/>
              <a:srcRect/>
              <a:stretch>
                <a:fillRect/>
              </a:stretch>
            </p:blipFill>
            <p:spPr bwMode="auto">
              <a:xfrm>
                <a:off x="1927" y="4128"/>
                <a:ext cx="984" cy="192"/>
              </a:xfrm>
              <a:prstGeom prst="rect">
                <a:avLst/>
              </a:prstGeom>
              <a:noFill/>
              <a:ln w="9525">
                <a:noFill/>
                <a:miter lim="800000"/>
                <a:headEnd/>
                <a:tailEnd/>
              </a:ln>
            </p:spPr>
          </p:pic>
          <p:pic>
            <p:nvPicPr>
              <p:cNvPr id="11287" name="Picture 29" descr="003"/>
              <p:cNvPicPr>
                <a:picLocks noChangeAspect="1" noChangeArrowheads="1" noCrop="1"/>
              </p:cNvPicPr>
              <p:nvPr/>
            </p:nvPicPr>
            <p:blipFill>
              <a:blip r:embed="rId4"/>
              <a:srcRect/>
              <a:stretch>
                <a:fillRect/>
              </a:stretch>
            </p:blipFill>
            <p:spPr bwMode="auto">
              <a:xfrm>
                <a:off x="2880" y="4128"/>
                <a:ext cx="984" cy="192"/>
              </a:xfrm>
              <a:prstGeom prst="rect">
                <a:avLst/>
              </a:prstGeom>
              <a:noFill/>
              <a:ln w="9525">
                <a:noFill/>
                <a:miter lim="800000"/>
                <a:headEnd/>
                <a:tailEnd/>
              </a:ln>
            </p:spPr>
          </p:pic>
          <p:pic>
            <p:nvPicPr>
              <p:cNvPr id="11288" name="Picture 30" descr="003"/>
              <p:cNvPicPr>
                <a:picLocks noChangeAspect="1" noChangeArrowheads="1" noCrop="1"/>
              </p:cNvPicPr>
              <p:nvPr/>
            </p:nvPicPr>
            <p:blipFill>
              <a:blip r:embed="rId4"/>
              <a:srcRect/>
              <a:stretch>
                <a:fillRect/>
              </a:stretch>
            </p:blipFill>
            <p:spPr bwMode="auto">
              <a:xfrm>
                <a:off x="3833" y="4128"/>
                <a:ext cx="984" cy="192"/>
              </a:xfrm>
              <a:prstGeom prst="rect">
                <a:avLst/>
              </a:prstGeom>
              <a:noFill/>
              <a:ln w="9525">
                <a:noFill/>
                <a:miter lim="800000"/>
                <a:headEnd/>
                <a:tailEnd/>
              </a:ln>
            </p:spPr>
          </p:pic>
          <p:pic>
            <p:nvPicPr>
              <p:cNvPr id="11289" name="Picture 31" descr="003"/>
              <p:cNvPicPr>
                <a:picLocks noChangeAspect="1" noChangeArrowheads="1" noCrop="1"/>
              </p:cNvPicPr>
              <p:nvPr/>
            </p:nvPicPr>
            <p:blipFill>
              <a:blip r:embed="rId4"/>
              <a:srcRect/>
              <a:stretch>
                <a:fillRect/>
              </a:stretch>
            </p:blipFill>
            <p:spPr bwMode="auto">
              <a:xfrm>
                <a:off x="4776" y="4128"/>
                <a:ext cx="984" cy="192"/>
              </a:xfrm>
              <a:prstGeom prst="rect">
                <a:avLst/>
              </a:prstGeom>
              <a:noFill/>
              <a:ln w="9525">
                <a:noFill/>
                <a:miter lim="800000"/>
                <a:headEnd/>
                <a:tailEnd/>
              </a:ln>
            </p:spPr>
          </p:pic>
        </p:grpSp>
      </p:grpSp>
      <p:grpSp>
        <p:nvGrpSpPr>
          <p:cNvPr id="7" name="Группа 21"/>
          <p:cNvGrpSpPr>
            <a:grpSpLocks/>
          </p:cNvGrpSpPr>
          <p:nvPr/>
        </p:nvGrpSpPr>
        <p:grpSpPr bwMode="auto">
          <a:xfrm>
            <a:off x="5194982" y="4979804"/>
            <a:ext cx="2504327" cy="1174833"/>
            <a:chOff x="3468073" y="1906255"/>
            <a:chExt cx="6829209" cy="5818625"/>
          </a:xfrm>
        </p:grpSpPr>
        <p:pic>
          <p:nvPicPr>
            <p:cNvPr id="11273" name="Picture 206"/>
            <p:cNvPicPr>
              <a:picLocks noChangeAspect="1" noChangeArrowheads="1" noCrop="1"/>
            </p:cNvPicPr>
            <p:nvPr/>
          </p:nvPicPr>
          <p:blipFill>
            <a:blip r:embed="rId5"/>
            <a:srcRect/>
            <a:stretch>
              <a:fillRect/>
            </a:stretch>
          </p:blipFill>
          <p:spPr bwMode="auto">
            <a:xfrm rot="19818147">
              <a:off x="3468073" y="1981307"/>
              <a:ext cx="3989387" cy="5743573"/>
            </a:xfrm>
            <a:prstGeom prst="rect">
              <a:avLst/>
            </a:prstGeom>
            <a:noFill/>
            <a:ln w="9525">
              <a:noFill/>
              <a:miter lim="800000"/>
              <a:headEnd/>
              <a:tailEnd/>
            </a:ln>
          </p:spPr>
        </p:pic>
        <p:grpSp>
          <p:nvGrpSpPr>
            <p:cNvPr id="8" name="Группа 11"/>
            <p:cNvGrpSpPr>
              <a:grpSpLocks/>
            </p:cNvGrpSpPr>
            <p:nvPr/>
          </p:nvGrpSpPr>
          <p:grpSpPr bwMode="auto">
            <a:xfrm>
              <a:off x="3637625" y="1906255"/>
              <a:ext cx="6659657" cy="5743576"/>
              <a:chOff x="3637625" y="1906255"/>
              <a:chExt cx="6659657" cy="5743576"/>
            </a:xfrm>
          </p:grpSpPr>
          <p:pic>
            <p:nvPicPr>
              <p:cNvPr id="11275" name="Picture 206"/>
              <p:cNvPicPr>
                <a:picLocks noChangeAspect="1" noChangeArrowheads="1" noCrop="1"/>
              </p:cNvPicPr>
              <p:nvPr/>
            </p:nvPicPr>
            <p:blipFill>
              <a:blip r:embed="rId5"/>
              <a:srcRect/>
              <a:stretch>
                <a:fillRect/>
              </a:stretch>
            </p:blipFill>
            <p:spPr bwMode="auto">
              <a:xfrm rot="394606">
                <a:off x="3847546" y="1906255"/>
                <a:ext cx="3989387" cy="5743576"/>
              </a:xfrm>
              <a:prstGeom prst="rect">
                <a:avLst/>
              </a:prstGeom>
              <a:noFill/>
              <a:ln w="9525">
                <a:noFill/>
                <a:miter lim="800000"/>
                <a:headEnd/>
                <a:tailEnd/>
              </a:ln>
            </p:spPr>
          </p:pic>
          <p:pic>
            <p:nvPicPr>
              <p:cNvPr id="11276" name="Picture 206"/>
              <p:cNvPicPr>
                <a:picLocks noChangeAspect="1" noChangeArrowheads="1" noCrop="1"/>
              </p:cNvPicPr>
              <p:nvPr/>
            </p:nvPicPr>
            <p:blipFill>
              <a:blip r:embed="rId5"/>
              <a:srcRect/>
              <a:stretch>
                <a:fillRect/>
              </a:stretch>
            </p:blipFill>
            <p:spPr bwMode="auto">
              <a:xfrm rot="2723982">
                <a:off x="5430007" y="1459708"/>
                <a:ext cx="3990975" cy="5743575"/>
              </a:xfrm>
              <a:prstGeom prst="rect">
                <a:avLst/>
              </a:prstGeom>
              <a:noFill/>
              <a:ln w="9525">
                <a:noFill/>
                <a:miter lim="800000"/>
                <a:headEnd/>
                <a:tailEnd/>
              </a:ln>
            </p:spPr>
          </p:pic>
          <p:pic>
            <p:nvPicPr>
              <p:cNvPr id="11277" name="Picture 206"/>
              <p:cNvPicPr>
                <a:picLocks noChangeAspect="1" noChangeArrowheads="1" noCrop="1"/>
              </p:cNvPicPr>
              <p:nvPr/>
            </p:nvPicPr>
            <p:blipFill>
              <a:blip r:embed="rId5"/>
              <a:srcRect/>
              <a:stretch>
                <a:fillRect/>
              </a:stretch>
            </p:blipFill>
            <p:spPr bwMode="auto">
              <a:xfrm rot="19878090">
                <a:off x="3637625" y="2867183"/>
                <a:ext cx="3206751" cy="4614865"/>
              </a:xfrm>
              <a:prstGeom prst="rect">
                <a:avLst/>
              </a:prstGeom>
              <a:noFill/>
              <a:ln w="9525">
                <a:noFill/>
                <a:miter lim="800000"/>
                <a:headEnd/>
                <a:tailEnd/>
              </a:ln>
            </p:spPr>
          </p:pic>
          <p:pic>
            <p:nvPicPr>
              <p:cNvPr id="11278" name="Picture 206"/>
              <p:cNvPicPr>
                <a:picLocks noChangeAspect="1" noChangeArrowheads="1" noCrop="1"/>
              </p:cNvPicPr>
              <p:nvPr/>
            </p:nvPicPr>
            <p:blipFill>
              <a:blip r:embed="rId5"/>
              <a:srcRect/>
              <a:stretch>
                <a:fillRect/>
              </a:stretch>
            </p:blipFill>
            <p:spPr bwMode="auto">
              <a:xfrm rot="1638664">
                <a:off x="4853925" y="2637684"/>
                <a:ext cx="3170237" cy="4562475"/>
              </a:xfrm>
              <a:prstGeom prst="rect">
                <a:avLst/>
              </a:prstGeom>
              <a:noFill/>
              <a:ln w="9525">
                <a:noFill/>
                <a:miter lim="800000"/>
                <a:headEnd/>
                <a:tailEnd/>
              </a:ln>
            </p:spPr>
          </p:pic>
          <p:pic>
            <p:nvPicPr>
              <p:cNvPr id="11279" name="Picture 206"/>
              <p:cNvPicPr>
                <a:picLocks noChangeAspect="1" noChangeArrowheads="1" noCrop="1"/>
              </p:cNvPicPr>
              <p:nvPr/>
            </p:nvPicPr>
            <p:blipFill>
              <a:blip r:embed="rId5"/>
              <a:srcRect/>
              <a:stretch>
                <a:fillRect/>
              </a:stretch>
            </p:blipFill>
            <p:spPr bwMode="auto">
              <a:xfrm rot="21389984">
                <a:off x="5528930" y="2637689"/>
                <a:ext cx="3170237" cy="4562475"/>
              </a:xfrm>
              <a:prstGeom prst="rect">
                <a:avLst/>
              </a:prstGeom>
              <a:noFill/>
              <a:ln w="9525">
                <a:noFill/>
                <a:miter lim="800000"/>
                <a:headEnd/>
                <a:tailEnd/>
              </a:ln>
            </p:spPr>
          </p:pic>
        </p:grpSp>
      </p:grpSp>
      <p:sp>
        <p:nvSpPr>
          <p:cNvPr id="9" name="Прямоугольник 8"/>
          <p:cNvSpPr/>
          <p:nvPr/>
        </p:nvSpPr>
        <p:spPr>
          <a:xfrm>
            <a:off x="3138159" y="591609"/>
            <a:ext cx="4975399" cy="1077218"/>
          </a:xfrm>
          <a:prstGeom prst="rect">
            <a:avLst/>
          </a:prstGeom>
        </p:spPr>
        <p:txBody>
          <a:bodyPr wrap="square">
            <a:spAutoFit/>
          </a:bodyPr>
          <a:lstStyle/>
          <a:p>
            <a:r>
              <a:rPr lang="ru-RU" sz="3200" dirty="0">
                <a:latin typeface="Times New Roman" pitchFamily="18" charset="0"/>
                <a:cs typeface="Times New Roman" pitchFamily="18" charset="0"/>
              </a:rPr>
              <a:t/>
            </a:r>
            <a:br>
              <a:rPr lang="ru-RU" sz="3200" dirty="0">
                <a:latin typeface="Times New Roman" pitchFamily="18" charset="0"/>
                <a:cs typeface="Times New Roman" pitchFamily="18" charset="0"/>
              </a:rPr>
            </a:br>
            <a:endParaRPr lang="ru-RU" sz="3200" dirty="0">
              <a:latin typeface="Times New Roman" pitchFamily="18" charset="0"/>
              <a:cs typeface="Times New Roman" pitchFamily="18" charset="0"/>
            </a:endParaRPr>
          </a:p>
        </p:txBody>
      </p:sp>
      <p:sp>
        <p:nvSpPr>
          <p:cNvPr id="10" name="Прямоугольник с одним вырезанным скругленным углом 9"/>
          <p:cNvSpPr/>
          <p:nvPr/>
        </p:nvSpPr>
        <p:spPr>
          <a:xfrm>
            <a:off x="3733800" y="762000"/>
            <a:ext cx="4379757" cy="4099907"/>
          </a:xfrm>
          <a:prstGeom prst="snip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kk-KZ" sz="2000" b="1" dirty="0" smtClean="0">
                <a:latin typeface="Times New Roman" pitchFamily="18" charset="0"/>
                <a:cs typeface="Times New Roman" pitchFamily="18" charset="0"/>
              </a:rPr>
              <a:t>Жүйке жүйесінің қандай маңызы бар?</a:t>
            </a:r>
          </a:p>
          <a:p>
            <a:pPr algn="ctr"/>
            <a:r>
              <a:rPr lang="kk-KZ" sz="2000" b="1" dirty="0" smtClean="0">
                <a:latin typeface="Times New Roman" pitchFamily="18" charset="0"/>
                <a:cs typeface="Times New Roman" pitchFamily="18" charset="0"/>
              </a:rPr>
              <a:t>Жүйке жүйесі неден тұрады?</a:t>
            </a:r>
          </a:p>
          <a:p>
            <a:pPr algn="ctr"/>
            <a:r>
              <a:rPr lang="kk-KZ" sz="2000" b="1" dirty="0" smtClean="0">
                <a:latin typeface="Times New Roman" pitchFamily="18" charset="0"/>
                <a:cs typeface="Times New Roman" pitchFamily="18" charset="0"/>
              </a:rPr>
              <a:t>Жүйке жүйесі басқа қандай  жүйемен бірлесіп жұмыс  істейді?</a:t>
            </a:r>
          </a:p>
          <a:p>
            <a:pPr algn="ctr"/>
            <a:r>
              <a:rPr lang="kk-KZ" sz="2000" b="1" dirty="0" smtClean="0">
                <a:latin typeface="Times New Roman" pitchFamily="18" charset="0"/>
                <a:cs typeface="Times New Roman" pitchFamily="18" charset="0"/>
              </a:rPr>
              <a:t>Жүйке жүйесі бұзылмас үшін не істеуіміз керек?</a:t>
            </a:r>
          </a:p>
          <a:p>
            <a:pPr algn="ctr"/>
            <a:r>
              <a:rPr lang="kk-KZ" sz="2000" b="1" dirty="0" smtClean="0">
                <a:latin typeface="Times New Roman" pitchFamily="18" charset="0"/>
                <a:cs typeface="Times New Roman" pitchFamily="18" charset="0"/>
              </a:rPr>
              <a:t>Сезім мүшелерін ата?</a:t>
            </a:r>
          </a:p>
          <a:p>
            <a:pPr algn="ctr"/>
            <a:r>
              <a:rPr lang="kk-KZ" sz="2000" b="1" dirty="0" smtClean="0">
                <a:latin typeface="Times New Roman" pitchFamily="18" charset="0"/>
                <a:cs typeface="Times New Roman" pitchFamily="18" charset="0"/>
              </a:rPr>
              <a:t>Жүйке жүйесі қалай жұмыс істейді? </a:t>
            </a:r>
          </a:p>
          <a:p>
            <a:pPr algn="ctr"/>
            <a:endParaRPr lang="ru-RU" dirty="0">
              <a:latin typeface="Times New Roman" pitchFamily="18" charset="0"/>
              <a:cs typeface="Times New Roman" pitchFamily="18" charset="0"/>
            </a:endParaRPr>
          </a:p>
        </p:txBody>
      </p:sp>
      <p:sp>
        <p:nvSpPr>
          <p:cNvPr id="11" name="Прямоугольник 10"/>
          <p:cNvSpPr/>
          <p:nvPr/>
        </p:nvSpPr>
        <p:spPr>
          <a:xfrm>
            <a:off x="319143" y="195181"/>
            <a:ext cx="3824740" cy="9105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3600" dirty="0" smtClean="0">
                <a:latin typeface="Times New Roman" pitchFamily="18" charset="0"/>
                <a:cs typeface="Times New Roman" pitchFamily="18" charset="0"/>
              </a:rPr>
              <a:t>Үй жұмысын тексеру</a:t>
            </a:r>
            <a:endParaRPr lang="ru-RU" sz="3600" dirty="0">
              <a:latin typeface="Times New Roman" pitchFamily="18" charset="0"/>
              <a:cs typeface="Times New Roman" pitchFamily="18" charset="0"/>
            </a:endParaRPr>
          </a:p>
        </p:txBody>
      </p:sp>
    </p:spTree>
  </p:cSld>
  <p:clrMapOvr>
    <a:masterClrMapping/>
  </p:clrMapOvr>
  <p:transition spd="med" advClick="0">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10"/>
          <p:cNvSpPr txBox="1">
            <a:spLocks noChangeArrowheads="1"/>
          </p:cNvSpPr>
          <p:nvPr/>
        </p:nvSpPr>
        <p:spPr bwMode="auto">
          <a:xfrm>
            <a:off x="2362200" y="5334000"/>
            <a:ext cx="4267200" cy="366713"/>
          </a:xfrm>
          <a:prstGeom prst="rect">
            <a:avLst/>
          </a:prstGeom>
          <a:noFill/>
          <a:ln w="9525">
            <a:noFill/>
            <a:miter lim="800000"/>
            <a:headEnd/>
            <a:tailEnd/>
          </a:ln>
        </p:spPr>
        <p:txBody>
          <a:bodyPr>
            <a:spAutoFit/>
          </a:bodyPr>
          <a:lstStyle/>
          <a:p>
            <a:pPr>
              <a:spcBef>
                <a:spcPct val="50000"/>
              </a:spcBef>
            </a:pPr>
            <a:endParaRPr lang="ru-RU">
              <a:latin typeface="Tahoma" pitchFamily="34" charset="0"/>
            </a:endParaRPr>
          </a:p>
        </p:txBody>
      </p:sp>
      <p:pic>
        <p:nvPicPr>
          <p:cNvPr id="13317" name="Picture 4" descr="C:\Documents and Settings\Admin\Рабочий стол\Падежи\загруженное.jpg"/>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193675" y="2362200"/>
            <a:ext cx="2357438" cy="2476500"/>
          </a:xfrm>
          <a:prstGeom prst="rect">
            <a:avLst/>
          </a:prstGeom>
          <a:noFill/>
          <a:ln w="9525">
            <a:noFill/>
            <a:miter lim="800000"/>
            <a:headEnd/>
            <a:tailEnd/>
          </a:ln>
        </p:spPr>
      </p:pic>
      <p:pic>
        <p:nvPicPr>
          <p:cNvPr id="13318" name="Picture 8" descr="C:\Documents and Settings\Admin\Рабочий стол\Падежи\Cartoon-Clipart-Free-05.gif"/>
          <p:cNvPicPr>
            <a:picLocks noChangeAspect="1" noChangeArrowheads="1"/>
          </p:cNvPicPr>
          <p:nvPr/>
        </p:nvPicPr>
        <p:blipFill>
          <a:blip r:embed="rId3">
            <a:clrChange>
              <a:clrFrom>
                <a:srgbClr val="FFFFFF"/>
              </a:clrFrom>
              <a:clrTo>
                <a:srgbClr val="FFFFFF">
                  <a:alpha val="0"/>
                </a:srgbClr>
              </a:clrTo>
            </a:clrChange>
          </a:blip>
          <a:srcRect l="17265" r="17986" b="5035"/>
          <a:stretch>
            <a:fillRect/>
          </a:stretch>
        </p:blipFill>
        <p:spPr bwMode="auto">
          <a:xfrm>
            <a:off x="0" y="0"/>
            <a:ext cx="1754188" cy="1524000"/>
          </a:xfrm>
          <a:prstGeom prst="rect">
            <a:avLst/>
          </a:prstGeom>
          <a:noFill/>
          <a:ln w="9525">
            <a:noFill/>
            <a:miter lim="800000"/>
            <a:headEnd/>
            <a:tailEnd/>
          </a:ln>
        </p:spPr>
      </p:pic>
      <p:pic>
        <p:nvPicPr>
          <p:cNvPr id="13319" name="Picture 6" descr="C:\Documents and Settings\Admin\Рабочий стол\Падежи\6905291-graduate-pencil-cartoon-character-ringing-a-bell.jpg"/>
          <p:cNvPicPr>
            <a:picLocks noChangeAspect="1" noChangeArrowheads="1"/>
          </p:cNvPicPr>
          <p:nvPr/>
        </p:nvPicPr>
        <p:blipFill>
          <a:blip r:embed="rId4"/>
          <a:srcRect/>
          <a:stretch>
            <a:fillRect/>
          </a:stretch>
        </p:blipFill>
        <p:spPr bwMode="auto">
          <a:xfrm>
            <a:off x="7924800" y="0"/>
            <a:ext cx="1219200" cy="1604963"/>
          </a:xfrm>
          <a:prstGeom prst="rect">
            <a:avLst/>
          </a:prstGeom>
          <a:noFill/>
          <a:ln w="9525">
            <a:noFill/>
            <a:miter lim="800000"/>
            <a:headEnd/>
            <a:tailEnd/>
          </a:ln>
        </p:spPr>
      </p:pic>
      <p:pic>
        <p:nvPicPr>
          <p:cNvPr id="13320" name="Picture 3" descr="C:\Documents and Settings\Admin\Рабочий стол\Падежи\1312186542_d.gif"/>
          <p:cNvPicPr>
            <a:picLocks noChangeAspect="1" noChangeArrowheads="1" noCrop="1"/>
          </p:cNvPicPr>
          <p:nvPr/>
        </p:nvPicPr>
        <p:blipFill>
          <a:blip r:embed="rId5"/>
          <a:srcRect/>
          <a:stretch>
            <a:fillRect/>
          </a:stretch>
        </p:blipFill>
        <p:spPr bwMode="auto">
          <a:xfrm>
            <a:off x="3786188" y="425450"/>
            <a:ext cx="1571625" cy="850900"/>
          </a:xfrm>
          <a:prstGeom prst="rect">
            <a:avLst/>
          </a:prstGeom>
          <a:noFill/>
          <a:ln w="9525">
            <a:noFill/>
            <a:miter lim="800000"/>
            <a:headEnd/>
            <a:tailEnd/>
          </a:ln>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895600" y="76200"/>
            <a:ext cx="3352800" cy="349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dirty="0" smtClean="0"/>
              <a:t>Сезім мүшелері</a:t>
            </a:r>
            <a:endParaRPr lang="ru-RU" dirty="0"/>
          </a:p>
        </p:txBody>
      </p:sp>
    </p:spTree>
  </p:cSld>
  <p:clrMapOvr>
    <a:masterClrMapping/>
  </p:clrMapOvr>
  <p:transition spd="med" advClick="0">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720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Овал 2"/>
          <p:cNvSpPr/>
          <p:nvPr/>
        </p:nvSpPr>
        <p:spPr>
          <a:xfrm>
            <a:off x="6182193" y="1524000"/>
            <a:ext cx="2514600" cy="2590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dirty="0" smtClean="0">
                <a:solidFill>
                  <a:srgbClr val="FFFF00"/>
                </a:solidFill>
                <a:latin typeface="Times New Roman" pitchFamily="18" charset="0"/>
                <a:cs typeface="Times New Roman" pitchFamily="18" charset="0"/>
              </a:rPr>
              <a:t>Құлақты шырпымен, үшкір қатты заттармен тазалауға болмайды</a:t>
            </a:r>
            <a:endParaRPr lang="ru-RU" b="1" dirty="0">
              <a:solidFill>
                <a:srgbClr val="FFFF00"/>
              </a:solidFill>
              <a:latin typeface="Times New Roman" pitchFamily="18" charset="0"/>
              <a:cs typeface="Times New Roman" pitchFamily="18" charset="0"/>
            </a:endParaRPr>
          </a:p>
        </p:txBody>
      </p:sp>
      <p:sp>
        <p:nvSpPr>
          <p:cNvPr id="5" name="Овал 4"/>
          <p:cNvSpPr/>
          <p:nvPr/>
        </p:nvSpPr>
        <p:spPr>
          <a:xfrm>
            <a:off x="1828800" y="1676400"/>
            <a:ext cx="2209800" cy="2590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2000" b="1" dirty="0" smtClean="0">
                <a:solidFill>
                  <a:srgbClr val="FFFF00"/>
                </a:solidFill>
                <a:latin typeface="Times New Roman" pitchFamily="18" charset="0"/>
                <a:cs typeface="Times New Roman" pitchFamily="18" charset="0"/>
              </a:rPr>
              <a:t>Көзіңді қолмен уқалама. Үшкір заттан сақтан </a:t>
            </a:r>
            <a:endParaRPr lang="ru-RU" sz="2000" b="1" dirty="0">
              <a:solidFill>
                <a:srgbClr val="FFFF00"/>
              </a:solidFill>
              <a:latin typeface="Times New Roman" pitchFamily="18" charset="0"/>
              <a:cs typeface="Times New Roman" pitchFamily="18" charset="0"/>
            </a:endParaRPr>
          </a:p>
        </p:txBody>
      </p:sp>
      <p:sp>
        <p:nvSpPr>
          <p:cNvPr id="6" name="Овал 5"/>
          <p:cNvSpPr/>
          <p:nvPr/>
        </p:nvSpPr>
        <p:spPr>
          <a:xfrm>
            <a:off x="1828800" y="4114800"/>
            <a:ext cx="3200400" cy="2590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2000" b="1" dirty="0" smtClean="0">
                <a:solidFill>
                  <a:srgbClr val="FFFF00"/>
                </a:solidFill>
                <a:latin typeface="Times New Roman" pitchFamily="18" charset="0"/>
                <a:cs typeface="Times New Roman" pitchFamily="18" charset="0"/>
              </a:rPr>
              <a:t>Мұрынды күте біл. Ол үшін таза орамал пайдалан</a:t>
            </a:r>
            <a:endParaRPr lang="ru-RU" sz="2000" b="1" dirty="0">
              <a:solidFill>
                <a:srgbClr val="FFFF00"/>
              </a:solidFill>
              <a:latin typeface="Times New Roman" pitchFamily="18" charset="0"/>
              <a:cs typeface="Times New Roman" pitchFamily="18" charset="0"/>
            </a:endParaRPr>
          </a:p>
        </p:txBody>
      </p:sp>
      <p:sp>
        <p:nvSpPr>
          <p:cNvPr id="7" name="Овал 6"/>
          <p:cNvSpPr/>
          <p:nvPr/>
        </p:nvSpPr>
        <p:spPr>
          <a:xfrm>
            <a:off x="6448269" y="4114800"/>
            <a:ext cx="2209800" cy="2590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2000" b="1" dirty="0" smtClean="0">
                <a:solidFill>
                  <a:srgbClr val="FFFF00"/>
                </a:solidFill>
                <a:latin typeface="Times New Roman" pitchFamily="18" charset="0"/>
                <a:cs typeface="Times New Roman" pitchFamily="18" charset="0"/>
              </a:rPr>
              <a:t>Тілге білмейтін және лас заттарды ауызға салуға болмайды</a:t>
            </a:r>
            <a:endParaRPr lang="ru-RU" sz="2000" b="1" dirty="0">
              <a:solidFill>
                <a:srgbClr val="FFFF00"/>
              </a:solidFill>
              <a:latin typeface="Times New Roman" pitchFamily="18" charset="0"/>
              <a:cs typeface="Times New Roman" pitchFamily="18" charset="0"/>
            </a:endParaRPr>
          </a:p>
        </p:txBody>
      </p:sp>
      <p:sp>
        <p:nvSpPr>
          <p:cNvPr id="8" name="Скругленный прямоугольник 7"/>
          <p:cNvSpPr/>
          <p:nvPr/>
        </p:nvSpPr>
        <p:spPr>
          <a:xfrm>
            <a:off x="2819399" y="152400"/>
            <a:ext cx="3628869" cy="1371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2800" b="1" dirty="0" smtClean="0">
                <a:solidFill>
                  <a:srgbClr val="FFFF00"/>
                </a:solidFill>
                <a:latin typeface="Times New Roman" pitchFamily="18" charset="0"/>
                <a:cs typeface="Times New Roman" pitchFamily="18" charset="0"/>
              </a:rPr>
              <a:t>Есте сақта</a:t>
            </a:r>
            <a:endParaRPr lang="ru-RU" sz="2800" b="1" dirty="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766304672"/>
      </p:ext>
    </p:extLst>
  </p:cSld>
  <p:clrMapOvr>
    <a:masterClrMapping/>
  </p:clrMapOvr>
  <p:transition spd="med" advClick="0">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a:xfrm>
            <a:off x="0" y="0"/>
            <a:ext cx="9144000" cy="6858000"/>
          </a:xfrm>
          <a:prstGeom prst="rect">
            <a:avLst/>
          </a:prstGeom>
          <a:gradFill rotWithShape="1">
            <a:gsLst>
              <a:gs pos="0">
                <a:srgbClr val="000082"/>
              </a:gs>
              <a:gs pos="30000">
                <a:srgbClr val="66008F"/>
              </a:gs>
              <a:gs pos="64999">
                <a:srgbClr val="BA0066"/>
              </a:gs>
              <a:gs pos="89999">
                <a:srgbClr val="FF0000"/>
              </a:gs>
              <a:gs pos="100000">
                <a:srgbClr val="FF8200"/>
              </a:gs>
            </a:gsLst>
            <a:path path="rect">
              <a:fillToRect t="100000" r="100000"/>
            </a:path>
          </a:gradFill>
        </p:spPr>
        <p:txBody>
          <a:bodyPr>
            <a:norm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endParaRPr lang="kk-KZ" altLang="ru-RU" smtClean="0"/>
          </a:p>
          <a:p>
            <a:endParaRPr lang="kk-KZ" altLang="ru-RU" smtClean="0"/>
          </a:p>
          <a:p>
            <a:endParaRPr lang="ru-RU" altLang="ru-RU" smtClean="0"/>
          </a:p>
        </p:txBody>
      </p:sp>
      <p:sp>
        <p:nvSpPr>
          <p:cNvPr id="2" name="Заголовок 1"/>
          <p:cNvSpPr>
            <a:spLocks noGrp="1"/>
          </p:cNvSpPr>
          <p:nvPr>
            <p:ph type="title"/>
          </p:nvPr>
        </p:nvSpPr>
        <p:spPr/>
        <p:txBody>
          <a:bodyPr/>
          <a:lstStyle/>
          <a:p>
            <a:pPr algn="ctr"/>
            <a:r>
              <a:rPr lang="kk-KZ" dirty="0" smtClean="0">
                <a:latin typeface="Times New Roman" pitchFamily="18" charset="0"/>
                <a:cs typeface="Times New Roman" pitchFamily="18" charset="0"/>
              </a:rPr>
              <a:t>Ойын ойнайық!</a:t>
            </a:r>
            <a:endParaRPr lang="ru-RU" dirty="0">
              <a:latin typeface="Times New Roman" pitchFamily="18" charset="0"/>
              <a:cs typeface="Times New Roman" pitchFamily="18" charset="0"/>
            </a:endParaRPr>
          </a:p>
        </p:txBody>
      </p:sp>
      <p:sp>
        <p:nvSpPr>
          <p:cNvPr id="4" name="Прямоугольник 3"/>
          <p:cNvSpPr/>
          <p:nvPr/>
        </p:nvSpPr>
        <p:spPr>
          <a:xfrm>
            <a:off x="1828800" y="1600200"/>
            <a:ext cx="5410200" cy="2308324"/>
          </a:xfrm>
          <a:prstGeom prst="rect">
            <a:avLst/>
          </a:prstGeom>
          <a:noFill/>
        </p:spPr>
        <p:txBody>
          <a:bodyPr wrap="square" lIns="91440" tIns="45720" rIns="91440" bIns="45720">
            <a:spAutoFit/>
          </a:bodyPr>
          <a:lstStyle/>
          <a:p>
            <a:pPr algn="ctr"/>
            <a:r>
              <a:rPr lang="kk-KZ" sz="7200" dirty="0">
                <a:solidFill>
                  <a:srgbClr val="00B0F0"/>
                </a:solidFill>
                <a:latin typeface="Times New Roman" pitchFamily="18" charset="0"/>
                <a:cs typeface="Times New Roman" pitchFamily="18" charset="0"/>
              </a:rPr>
              <a:t>Ойнайық та, </a:t>
            </a:r>
          </a:p>
          <a:p>
            <a:pPr algn="ctr"/>
            <a:r>
              <a:rPr lang="kk-KZ" sz="7200" dirty="0">
                <a:solidFill>
                  <a:srgbClr val="00B0F0"/>
                </a:solidFill>
                <a:latin typeface="Times New Roman" pitchFamily="18" charset="0"/>
                <a:cs typeface="Times New Roman" pitchFamily="18" charset="0"/>
              </a:rPr>
              <a:t>ойлайық!</a:t>
            </a:r>
            <a:endParaRPr lang="ru-RU" sz="7200" dirty="0">
              <a:solidFill>
                <a:srgbClr val="00B0F0"/>
              </a:solidFill>
              <a:latin typeface="Times New Roman" pitchFamily="18" charset="0"/>
              <a:cs typeface="Times New Roman" pitchFamily="18" charset="0"/>
            </a:endParaRPr>
          </a:p>
        </p:txBody>
      </p:sp>
    </p:spTree>
    <p:extLst>
      <p:ext uri="{BB962C8B-B14F-4D97-AF65-F5344CB8AC3E}">
        <p14:creationId xmlns:p14="http://schemas.microsoft.com/office/powerpoint/2010/main" val="1951674583"/>
      </p:ext>
    </p:extLst>
  </p:cSld>
  <p:clrMapOvr>
    <a:masterClrMapping/>
  </p:clrMapOvr>
  <p:transition spd="med" advClick="0">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11243" y="0"/>
            <a:ext cx="9144000" cy="6858000"/>
          </a:xfrm>
          <a:prstGeom prst="rect">
            <a:avLst/>
          </a:prstGeom>
          <a:gradFill rotWithShape="1">
            <a:gsLst>
              <a:gs pos="0">
                <a:srgbClr val="000082"/>
              </a:gs>
              <a:gs pos="30000">
                <a:srgbClr val="66008F"/>
              </a:gs>
              <a:gs pos="64999">
                <a:srgbClr val="BA0066"/>
              </a:gs>
              <a:gs pos="89999">
                <a:srgbClr val="FF0000"/>
              </a:gs>
              <a:gs pos="100000">
                <a:srgbClr val="FF8200"/>
              </a:gs>
            </a:gsLst>
            <a:path path="rect">
              <a:fillToRect t="100000" r="100000"/>
            </a:path>
          </a:gradFill>
        </p:spPr>
        <p:txBody>
          <a:bodyPr>
            <a:norm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endParaRPr lang="kk-KZ" altLang="ru-RU" smtClean="0"/>
          </a:p>
          <a:p>
            <a:endParaRPr lang="kk-KZ" altLang="ru-RU" smtClean="0"/>
          </a:p>
          <a:p>
            <a:endParaRPr lang="ru-RU" altLang="ru-RU" smtClean="0"/>
          </a:p>
        </p:txBody>
      </p:sp>
      <p:sp>
        <p:nvSpPr>
          <p:cNvPr id="2" name="Заголовок 1"/>
          <p:cNvSpPr>
            <a:spLocks noGrp="1"/>
          </p:cNvSpPr>
          <p:nvPr>
            <p:ph type="title"/>
          </p:nvPr>
        </p:nvSpPr>
        <p:spPr/>
        <p:txBody>
          <a:bodyPr/>
          <a:lstStyle/>
          <a:p>
            <a:r>
              <a:rPr lang="kk-KZ" dirty="0" smtClean="0">
                <a:latin typeface="Times New Roman" pitchFamily="18" charset="0"/>
                <a:cs typeface="Times New Roman" pitchFamily="18" charset="0"/>
              </a:rPr>
              <a:t>Жұмбақтар</a:t>
            </a:r>
            <a:r>
              <a:rPr lang="kk-KZ" dirty="0" smtClean="0"/>
              <a:t> шешіп көрейік</a:t>
            </a:r>
            <a:endParaRPr lang="ru-RU" dirty="0"/>
          </a:p>
        </p:txBody>
      </p:sp>
      <p:sp>
        <p:nvSpPr>
          <p:cNvPr id="3" name="Объект 2"/>
          <p:cNvSpPr>
            <a:spLocks noGrp="1"/>
          </p:cNvSpPr>
          <p:nvPr>
            <p:ph idx="1"/>
          </p:nvPr>
        </p:nvSpPr>
        <p:spPr>
          <a:xfrm>
            <a:off x="533400" y="1447800"/>
            <a:ext cx="8400288" cy="4800600"/>
          </a:xfrm>
        </p:spPr>
        <p:txBody>
          <a:bodyPr>
            <a:noAutofit/>
          </a:bodyPr>
          <a:lstStyle/>
          <a:p>
            <a:r>
              <a:rPr lang="kk-KZ" sz="1800" dirty="0" smtClean="0">
                <a:latin typeface="Times New Roman" pitchFamily="18" charset="0"/>
                <a:cs typeface="Times New Roman" pitchFamily="18" charset="0"/>
              </a:rPr>
              <a:t>Айдос тұрып елден бұрын,</a:t>
            </a:r>
          </a:p>
          <a:p>
            <a:pPr marL="82296" indent="0">
              <a:buNone/>
            </a:pPr>
            <a:r>
              <a:rPr lang="kk-KZ" sz="1800" dirty="0" smtClean="0">
                <a:latin typeface="Times New Roman" pitchFamily="18" charset="0"/>
                <a:cs typeface="Times New Roman" pitchFamily="18" charset="0"/>
              </a:rPr>
              <a:t>   Орамалмен сүртті</a:t>
            </a:r>
          </a:p>
          <a:p>
            <a:endParaRPr lang="kk-KZ" sz="1800" dirty="0">
              <a:latin typeface="Times New Roman" pitchFamily="18" charset="0"/>
              <a:cs typeface="Times New Roman" pitchFamily="18" charset="0"/>
            </a:endParaRPr>
          </a:p>
          <a:p>
            <a:r>
              <a:rPr lang="kk-KZ" sz="1800" dirty="0" smtClean="0">
                <a:latin typeface="Times New Roman" pitchFamily="18" charset="0"/>
                <a:cs typeface="Times New Roman" pitchFamily="18" charset="0"/>
              </a:rPr>
              <a:t>  құлақшын киіп, сынап,</a:t>
            </a:r>
          </a:p>
          <a:p>
            <a:pPr marL="82296" indent="0">
              <a:buNone/>
            </a:pPr>
            <a:r>
              <a:rPr lang="kk-KZ" sz="1800" dirty="0" smtClean="0">
                <a:latin typeface="Times New Roman" pitchFamily="18" charset="0"/>
                <a:cs typeface="Times New Roman" pitchFamily="18" charset="0"/>
              </a:rPr>
              <a:t>         Тұратын мүшең   </a:t>
            </a:r>
          </a:p>
          <a:p>
            <a:pPr marL="82296" indent="0">
              <a:buNone/>
            </a:pPr>
            <a:endParaRPr lang="kk-KZ" sz="1800" dirty="0" smtClean="0">
              <a:latin typeface="Times New Roman" pitchFamily="18" charset="0"/>
              <a:cs typeface="Times New Roman" pitchFamily="18" charset="0"/>
            </a:endParaRPr>
          </a:p>
          <a:p>
            <a:pPr marL="82296" indent="0">
              <a:buNone/>
            </a:pPr>
            <a:r>
              <a:rPr lang="kk-KZ" sz="1800" dirty="0" smtClean="0">
                <a:latin typeface="Times New Roman" pitchFamily="18" charset="0"/>
                <a:cs typeface="Times New Roman" pitchFamily="18" charset="0"/>
              </a:rPr>
              <a:t>      Тістердің ар жағында</a:t>
            </a:r>
          </a:p>
          <a:p>
            <a:pPr marL="82296" indent="0">
              <a:buNone/>
            </a:pPr>
            <a:r>
              <a:rPr lang="kk-KZ" sz="1800" dirty="0" smtClean="0">
                <a:latin typeface="Times New Roman" pitchFamily="18" charset="0"/>
                <a:cs typeface="Times New Roman" pitchFamily="18" charset="0"/>
              </a:rPr>
              <a:t>       Тығылып жатқан затты біл</a:t>
            </a:r>
          </a:p>
          <a:p>
            <a:pPr marL="82296" indent="0">
              <a:buNone/>
            </a:pPr>
            <a:r>
              <a:rPr lang="kk-KZ" sz="1800" dirty="0" smtClean="0">
                <a:latin typeface="Times New Roman" pitchFamily="18" charset="0"/>
                <a:cs typeface="Times New Roman" pitchFamily="18" charset="0"/>
              </a:rPr>
              <a:t>        Түрлі дәмді татып-ақ</a:t>
            </a:r>
          </a:p>
          <a:p>
            <a:pPr marL="82296" indent="0">
              <a:buNone/>
            </a:pPr>
            <a:r>
              <a:rPr lang="kk-KZ" sz="1800" dirty="0" smtClean="0">
                <a:latin typeface="Times New Roman" pitchFamily="18" charset="0"/>
                <a:cs typeface="Times New Roman" pitchFamily="18" charset="0"/>
              </a:rPr>
              <a:t>        Білетін заттың атын</a:t>
            </a:r>
          </a:p>
          <a:p>
            <a:pPr marL="82296" indent="0">
              <a:buNone/>
            </a:pPr>
            <a:endParaRPr lang="kk-KZ" sz="1800" dirty="0">
              <a:latin typeface="Times New Roman" pitchFamily="18" charset="0"/>
              <a:cs typeface="Times New Roman" pitchFamily="18" charset="0"/>
            </a:endParaRPr>
          </a:p>
          <a:p>
            <a:pPr marL="82296" indent="0">
              <a:buNone/>
            </a:pPr>
            <a:r>
              <a:rPr lang="kk-KZ" sz="1800" dirty="0" smtClean="0">
                <a:latin typeface="Times New Roman" pitchFamily="18" charset="0"/>
                <a:cs typeface="Times New Roman" pitchFamily="18" charset="0"/>
              </a:rPr>
              <a:t>           Қатар жатқан қос ін,</a:t>
            </a:r>
          </a:p>
          <a:p>
            <a:pPr marL="82296" indent="0">
              <a:buNone/>
            </a:pPr>
            <a:r>
              <a:rPr lang="kk-KZ" sz="1800" dirty="0" smtClean="0">
                <a:latin typeface="Times New Roman" pitchFamily="18" charset="0"/>
                <a:cs typeface="Times New Roman" pitchFamily="18" charset="0"/>
              </a:rPr>
              <a:t>            Аң кірмейтін бос ін</a:t>
            </a:r>
            <a:endParaRPr lang="kk-KZ" sz="1800" dirty="0">
              <a:latin typeface="Times New Roman" pitchFamily="18" charset="0"/>
              <a:cs typeface="Times New Roman" pitchFamily="18" charset="0"/>
            </a:endParaRPr>
          </a:p>
          <a:p>
            <a:pPr marL="82296" indent="0">
              <a:buNone/>
            </a:pPr>
            <a:r>
              <a:rPr lang="kk-KZ" sz="1800" dirty="0" smtClean="0">
                <a:latin typeface="Times New Roman" pitchFamily="18" charset="0"/>
                <a:cs typeface="Times New Roman" pitchFamily="18" charset="0"/>
              </a:rPr>
              <a:t>   </a:t>
            </a:r>
            <a:endParaRPr lang="ru-RU" sz="1800" dirty="0">
              <a:latin typeface="Times New Roman" pitchFamily="18" charset="0"/>
              <a:cs typeface="Times New Roman" pitchFamily="18" charset="0"/>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347" t="21899" r="67541" b="62363"/>
          <a:stretch/>
        </p:blipFill>
        <p:spPr bwMode="auto">
          <a:xfrm>
            <a:off x="4507041" y="1447800"/>
            <a:ext cx="1022455"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70328" t="68588" r="20000" b="11959"/>
          <a:stretch/>
        </p:blipFill>
        <p:spPr bwMode="auto">
          <a:xfrm>
            <a:off x="4561539" y="2667001"/>
            <a:ext cx="88442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15150" t="69899" r="68620" b="13271"/>
          <a:stretch/>
        </p:blipFill>
        <p:spPr bwMode="auto">
          <a:xfrm>
            <a:off x="4197558" y="4191000"/>
            <a:ext cx="108897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347" t="21899" r="67541" b="62363"/>
          <a:stretch/>
        </p:blipFill>
        <p:spPr bwMode="auto">
          <a:xfrm>
            <a:off x="3873082" y="5410200"/>
            <a:ext cx="1022455" cy="944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4499610"/>
      </p:ext>
    </p:extLst>
  </p:cSld>
  <p:clrMapOvr>
    <a:masterClrMapping/>
  </p:clrMapOvr>
  <p:transition spd="slow" advClick="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fade">
                                      <p:cBhvr>
                                        <p:cTn id="15" dur="500"/>
                                        <p:tgtEl>
                                          <p:spTgt spid="1028"/>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23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1352862" y="1389089"/>
            <a:ext cx="28956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dirty="0" smtClean="0">
                <a:solidFill>
                  <a:srgbClr val="FF0000"/>
                </a:solidFill>
                <a:latin typeface="Times New Roman" pitchFamily="18" charset="0"/>
                <a:cs typeface="Times New Roman" pitchFamily="18" charset="0"/>
              </a:rPr>
              <a:t>Суы мөлдір </a:t>
            </a:r>
          </a:p>
          <a:p>
            <a:pPr algn="ctr"/>
            <a:r>
              <a:rPr lang="kk-KZ" b="1" dirty="0" smtClean="0">
                <a:solidFill>
                  <a:srgbClr val="FF0000"/>
                </a:solidFill>
                <a:latin typeface="Times New Roman" pitchFamily="18" charset="0"/>
                <a:cs typeface="Times New Roman" pitchFamily="18" charset="0"/>
              </a:rPr>
              <a:t>Қоршауы селдір</a:t>
            </a:r>
            <a:endParaRPr lang="ru-RU" b="1" dirty="0">
              <a:solidFill>
                <a:srgbClr val="FF0000"/>
              </a:solidFill>
              <a:latin typeface="Times New Roman" pitchFamily="18" charset="0"/>
              <a:cs typeface="Times New Roman" pitchFamily="18" charset="0"/>
            </a:endParaRPr>
          </a:p>
        </p:txBody>
      </p:sp>
      <p:sp>
        <p:nvSpPr>
          <p:cNvPr id="5" name="Прямоугольник 4"/>
          <p:cNvSpPr/>
          <p:nvPr/>
        </p:nvSpPr>
        <p:spPr>
          <a:xfrm>
            <a:off x="4953000" y="1389089"/>
            <a:ext cx="28956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dirty="0" smtClean="0">
                <a:solidFill>
                  <a:srgbClr val="FF0000"/>
                </a:solidFill>
                <a:latin typeface="Times New Roman" pitchFamily="18" charset="0"/>
                <a:cs typeface="Times New Roman" pitchFamily="18" charset="0"/>
              </a:rPr>
              <a:t>Екі көлдің арасы</a:t>
            </a:r>
          </a:p>
          <a:p>
            <a:pPr algn="ctr"/>
            <a:r>
              <a:rPr lang="kk-KZ" b="1" dirty="0" smtClean="0">
                <a:solidFill>
                  <a:srgbClr val="FF0000"/>
                </a:solidFill>
                <a:latin typeface="Times New Roman" pitchFamily="18" charset="0"/>
                <a:cs typeface="Times New Roman" pitchFamily="18" charset="0"/>
              </a:rPr>
              <a:t>Арада тұр жарасып</a:t>
            </a:r>
            <a:endParaRPr lang="ru-RU" b="1" dirty="0">
              <a:solidFill>
                <a:srgbClr val="FF0000"/>
              </a:solidFill>
              <a:latin typeface="Times New Roman" pitchFamily="18" charset="0"/>
              <a:cs typeface="Times New Roman" pitchFamily="18" charset="0"/>
            </a:endParaRPr>
          </a:p>
        </p:txBody>
      </p:sp>
      <p:sp>
        <p:nvSpPr>
          <p:cNvPr id="6" name="Прямоугольник 5"/>
          <p:cNvSpPr/>
          <p:nvPr/>
        </p:nvSpPr>
        <p:spPr>
          <a:xfrm>
            <a:off x="1143000" y="3505200"/>
            <a:ext cx="28956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dirty="0" smtClean="0">
                <a:solidFill>
                  <a:srgbClr val="FF0000"/>
                </a:solidFill>
                <a:latin typeface="Times New Roman" pitchFamily="18" charset="0"/>
                <a:cs typeface="Times New Roman" pitchFamily="18" charset="0"/>
              </a:rPr>
              <a:t>Ақ тоғайдың ішінде кісінейді</a:t>
            </a:r>
            <a:endParaRPr lang="ru-RU" b="1" dirty="0">
              <a:solidFill>
                <a:srgbClr val="FF0000"/>
              </a:solidFill>
              <a:latin typeface="Times New Roman" pitchFamily="18" charset="0"/>
              <a:cs typeface="Times New Roman" pitchFamily="18" charset="0"/>
            </a:endParaRPr>
          </a:p>
        </p:txBody>
      </p:sp>
      <p:sp>
        <p:nvSpPr>
          <p:cNvPr id="7" name="Прямоугольник 6"/>
          <p:cNvSpPr/>
          <p:nvPr/>
        </p:nvSpPr>
        <p:spPr>
          <a:xfrm>
            <a:off x="5257800" y="3276600"/>
            <a:ext cx="28956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2000" b="1" dirty="0" smtClean="0">
                <a:solidFill>
                  <a:srgbClr val="FF0000"/>
                </a:solidFill>
                <a:latin typeface="Times New Roman" pitchFamily="18" charset="0"/>
                <a:cs typeface="Times New Roman" pitchFamily="18" charset="0"/>
              </a:rPr>
              <a:t>Екі жарда</a:t>
            </a:r>
          </a:p>
          <a:p>
            <a:pPr algn="ctr"/>
            <a:r>
              <a:rPr lang="kk-KZ" sz="2000" b="1" dirty="0" smtClean="0">
                <a:solidFill>
                  <a:srgbClr val="FF0000"/>
                </a:solidFill>
                <a:latin typeface="Times New Roman" pitchFamily="18" charset="0"/>
                <a:cs typeface="Times New Roman" pitchFamily="18" charset="0"/>
              </a:rPr>
              <a:t>Екі кебісілулі</a:t>
            </a:r>
            <a:endParaRPr lang="ru-RU" sz="2000" b="1" dirty="0">
              <a:solidFill>
                <a:srgbClr val="FF0000"/>
              </a:solidFill>
              <a:latin typeface="Times New Roman" pitchFamily="18" charset="0"/>
              <a:cs typeface="Times New Roman" pitchFamily="18" charset="0"/>
            </a:endParaRPr>
          </a:p>
        </p:txBody>
      </p:sp>
      <p:sp>
        <p:nvSpPr>
          <p:cNvPr id="4" name="6-конечная звезда 3"/>
          <p:cNvSpPr/>
          <p:nvPr/>
        </p:nvSpPr>
        <p:spPr>
          <a:xfrm>
            <a:off x="3505200" y="207364"/>
            <a:ext cx="2286000" cy="1160489"/>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2400" b="1" dirty="0" smtClean="0">
                <a:solidFill>
                  <a:srgbClr val="FFFF00"/>
                </a:solidFill>
                <a:latin typeface="Times New Roman" pitchFamily="18" charset="0"/>
                <a:cs typeface="Times New Roman" pitchFamily="18" charset="0"/>
              </a:rPr>
              <a:t>жұмбақ</a:t>
            </a:r>
            <a:endParaRPr lang="ru-RU" sz="2400" b="1" dirty="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291111451"/>
      </p:ext>
    </p:extLst>
  </p:cSld>
  <p:clrMapOvr>
    <a:masterClrMapping/>
  </p:clrMapOvr>
  <p:transition spd="med" advClick="0">
    <p:fad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Солнцестояние">
  <a:themeElements>
    <a:clrScheme name="Солнцестояние">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Солнцестояние">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Солнцестояние">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1063</TotalTime>
  <Words>504</Words>
  <Application>Microsoft Office PowerPoint</Application>
  <PresentationFormat>Экран (4:3)</PresentationFormat>
  <Paragraphs>93</Paragraphs>
  <Slides>29</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29</vt:i4>
      </vt:variant>
    </vt:vector>
  </HeadingPairs>
  <TitlesOfParts>
    <vt:vector size="30" baseType="lpstr">
      <vt:lpstr>Солнцестояние</vt:lpstr>
      <vt:lpstr>Презентация PowerPoint</vt:lpstr>
      <vt:lpstr>Презентация PowerPoint</vt:lpstr>
      <vt:lpstr>                    </vt:lpstr>
      <vt:lpstr>         </vt:lpstr>
      <vt:lpstr>Презентация PowerPoint</vt:lpstr>
      <vt:lpstr>Презентация PowerPoint</vt:lpstr>
      <vt:lpstr>Ойын ойнайық!</vt:lpstr>
      <vt:lpstr>Жұмбақтар шешіп көрейік</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Өзің дәмін сезетін, еститін көре алатын, сипап сезетін, искей алатын заттардың суретін сал</vt:lpstr>
      <vt:lpstr>Сергіту сәті</vt:lpstr>
      <vt:lpstr>Презентация PowerPoint</vt:lpstr>
      <vt:lpstr>Мен не ... үйрендім? Мені не таңқалдырды? ... </vt:lpstr>
      <vt:lpstr>Презентация PowerPoint</vt:lpstr>
      <vt:lpstr>Презентация PowerPoint</vt:lpstr>
      <vt:lpstr>Кері байланыс</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1</dc:creator>
  <cp:lastModifiedBy>бердик</cp:lastModifiedBy>
  <cp:revision>58</cp:revision>
  <dcterms:created xsi:type="dcterms:W3CDTF">2016-01-17T07:29:26Z</dcterms:created>
  <dcterms:modified xsi:type="dcterms:W3CDTF">2017-11-22T08:21:41Z</dcterms:modified>
</cp:coreProperties>
</file>